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25"/>
  </p:notesMasterIdLst>
  <p:sldIdLst>
    <p:sldId id="256" r:id="rId2"/>
    <p:sldId id="257" r:id="rId3"/>
    <p:sldId id="258" r:id="rId4"/>
    <p:sldId id="259" r:id="rId5"/>
    <p:sldId id="263" r:id="rId6"/>
    <p:sldId id="261" r:id="rId7"/>
    <p:sldId id="264" r:id="rId8"/>
    <p:sldId id="271" r:id="rId9"/>
    <p:sldId id="260" r:id="rId10"/>
    <p:sldId id="287" r:id="rId11"/>
    <p:sldId id="284" r:id="rId12"/>
    <p:sldId id="288" r:id="rId13"/>
    <p:sldId id="265" r:id="rId14"/>
    <p:sldId id="280" r:id="rId15"/>
    <p:sldId id="282" r:id="rId16"/>
    <p:sldId id="273" r:id="rId17"/>
    <p:sldId id="266" r:id="rId18"/>
    <p:sldId id="268" r:id="rId19"/>
    <p:sldId id="276" r:id="rId20"/>
    <p:sldId id="269" r:id="rId21"/>
    <p:sldId id="270" r:id="rId22"/>
    <p:sldId id="272" r:id="rId23"/>
    <p:sldId id="27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37771D-0476-4969-8BFE-66A604E4A359}"/>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lv-LV" sz="1200" b="0" i="0" u="none" strike="noStrike" kern="1200" cap="none" spc="0" baseline="0">
                <a:solidFill>
                  <a:srgbClr val="000000"/>
                </a:solidFill>
                <a:uFillTx/>
                <a:latin typeface="Calibri"/>
              </a:defRPr>
            </a:lvl1pPr>
          </a:lstStyle>
          <a:p>
            <a:pPr lvl="0"/>
            <a:endParaRPr lang="lv-LV"/>
          </a:p>
        </p:txBody>
      </p:sp>
      <p:sp>
        <p:nvSpPr>
          <p:cNvPr id="3" name="Date Placeholder 2">
            <a:extLst>
              <a:ext uri="{FF2B5EF4-FFF2-40B4-BE49-F238E27FC236}">
                <a16:creationId xmlns:a16="http://schemas.microsoft.com/office/drawing/2014/main" id="{18385D4F-90EA-4D62-9E8D-61EC7E509893}"/>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lv-LV" sz="1200" b="0" i="0" u="none" strike="noStrike" kern="1200" cap="none" spc="0" baseline="0">
                <a:solidFill>
                  <a:srgbClr val="000000"/>
                </a:solidFill>
                <a:uFillTx/>
                <a:latin typeface="Calibri"/>
              </a:defRPr>
            </a:lvl1pPr>
          </a:lstStyle>
          <a:p>
            <a:pPr lvl="0"/>
            <a:fld id="{D8EAD759-E6F5-45E0-B0F5-C902B8D36C28}" type="datetime1">
              <a:rPr lang="lv-LV"/>
              <a:pPr lvl="0"/>
              <a:t>08.06.2023</a:t>
            </a:fld>
            <a:endParaRPr lang="lv-LV"/>
          </a:p>
        </p:txBody>
      </p:sp>
      <p:sp>
        <p:nvSpPr>
          <p:cNvPr id="4" name="Slide Image Placeholder 3">
            <a:extLst>
              <a:ext uri="{FF2B5EF4-FFF2-40B4-BE49-F238E27FC236}">
                <a16:creationId xmlns:a16="http://schemas.microsoft.com/office/drawing/2014/main" id="{90F5A38D-2C89-4BD0-A456-2FBA6A8F6CF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50CB48D6-ED09-4504-8118-C2BCD4D5D8E9}"/>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a:extLst>
              <a:ext uri="{FF2B5EF4-FFF2-40B4-BE49-F238E27FC236}">
                <a16:creationId xmlns:a16="http://schemas.microsoft.com/office/drawing/2014/main" id="{438AA1FF-29A4-4A46-BD01-E1648D95D29B}"/>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lv-LV" sz="1200" b="0" i="0" u="none" strike="noStrike" kern="1200" cap="none" spc="0" baseline="0">
                <a:solidFill>
                  <a:srgbClr val="000000"/>
                </a:solidFill>
                <a:uFillTx/>
                <a:latin typeface="Calibri"/>
              </a:defRPr>
            </a:lvl1pPr>
          </a:lstStyle>
          <a:p>
            <a:pPr lvl="0"/>
            <a:endParaRPr lang="lv-LV"/>
          </a:p>
        </p:txBody>
      </p:sp>
      <p:sp>
        <p:nvSpPr>
          <p:cNvPr id="7" name="Slide Number Placeholder 6">
            <a:extLst>
              <a:ext uri="{FF2B5EF4-FFF2-40B4-BE49-F238E27FC236}">
                <a16:creationId xmlns:a16="http://schemas.microsoft.com/office/drawing/2014/main" id="{8FA1B236-6DED-4327-AB38-B3B3B320C09D}"/>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lv-LV" sz="1200" b="0" i="0" u="none" strike="noStrike" kern="1200" cap="none" spc="0" baseline="0">
                <a:solidFill>
                  <a:srgbClr val="000000"/>
                </a:solidFill>
                <a:uFillTx/>
                <a:latin typeface="Calibri"/>
              </a:defRPr>
            </a:lvl1pPr>
          </a:lstStyle>
          <a:p>
            <a:pPr lvl="0"/>
            <a:fld id="{3455427D-6865-4A24-8588-51D2E897E467}" type="slidenum">
              <a:t>‹#›</a:t>
            </a:fld>
            <a:endParaRPr lang="lv-LV"/>
          </a:p>
        </p:txBody>
      </p:sp>
    </p:spTree>
    <p:extLst>
      <p:ext uri="{BB962C8B-B14F-4D97-AF65-F5344CB8AC3E}">
        <p14:creationId xmlns:p14="http://schemas.microsoft.com/office/powerpoint/2010/main" val="3287299715"/>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4712A3-73E5-4059-ABB6-DB8D7069E226}"/>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37B39A16-0E09-481B-BDD7-C21A888ED5B8}"/>
              </a:ext>
            </a:extLst>
          </p:cNvPr>
          <p:cNvSpPr txBox="1">
            <a:spLocks noGrp="1"/>
          </p:cNvSpPr>
          <p:nvPr>
            <p:ph type="body" sz="quarter" idx="1"/>
          </p:nvPr>
        </p:nvSpPr>
        <p:spPr/>
        <p:txBody>
          <a:bodyPr/>
          <a:lstStyle/>
          <a:p>
            <a:endParaRPr lang="lv-LV"/>
          </a:p>
        </p:txBody>
      </p:sp>
      <p:sp>
        <p:nvSpPr>
          <p:cNvPr id="4" name="Slide Number Placeholder 3">
            <a:extLst>
              <a:ext uri="{FF2B5EF4-FFF2-40B4-BE49-F238E27FC236}">
                <a16:creationId xmlns:a16="http://schemas.microsoft.com/office/drawing/2014/main" id="{02D33E2A-6943-4FC8-877D-80E1359EC23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DF755C5-9567-43BA-941F-A18D1A798396}" type="slidenum">
              <a:t>17</a:t>
            </a:fld>
            <a:endParaRPr lang="lv-LV"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lvl="0"/>
            <a:fld id="{37CF45D2-A42E-4E9C-9312-068E47A3FE40}"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8AE0B609-8160-49EB-B4A1-9F8E9EF8E88C}" type="slidenum">
              <a:rPr lang="lv-LV" smtClean="0"/>
              <a:t>‹#›</a:t>
            </a:fld>
            <a:endParaRPr lang="lv-LV"/>
          </a:p>
        </p:txBody>
      </p:sp>
    </p:spTree>
    <p:extLst>
      <p:ext uri="{BB962C8B-B14F-4D97-AF65-F5344CB8AC3E}">
        <p14:creationId xmlns:p14="http://schemas.microsoft.com/office/powerpoint/2010/main" val="277672396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16F6FA57-FBD8-45B6-95FE-D8C484F45F45}"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16DB65E5-DC2C-479C-93D1-78EE15DE9866}" type="slidenum">
              <a:rPr lang="lv-LV" smtClean="0"/>
              <a:t>‹#›</a:t>
            </a:fld>
            <a:endParaRPr lang="lv-LV"/>
          </a:p>
        </p:txBody>
      </p:sp>
    </p:spTree>
    <p:extLst>
      <p:ext uri="{BB962C8B-B14F-4D97-AF65-F5344CB8AC3E}">
        <p14:creationId xmlns:p14="http://schemas.microsoft.com/office/powerpoint/2010/main" val="2488016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16F6FA57-FBD8-45B6-95FE-D8C484F45F45}"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16DB65E5-DC2C-479C-93D1-78EE15DE9866}" type="slidenum">
              <a:rPr lang="lv-LV" smtClean="0"/>
              <a:t>‹#›</a:t>
            </a:fld>
            <a:endParaRPr lang="lv-LV"/>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53444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16F6FA57-FBD8-45B6-95FE-D8C484F45F45}"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16DB65E5-DC2C-479C-93D1-78EE15DE9866}" type="slidenum">
              <a:rPr lang="lv-LV" smtClean="0"/>
              <a:t>‹#›</a:t>
            </a:fld>
            <a:endParaRPr lang="lv-LV"/>
          </a:p>
        </p:txBody>
      </p:sp>
    </p:spTree>
    <p:extLst>
      <p:ext uri="{BB962C8B-B14F-4D97-AF65-F5344CB8AC3E}">
        <p14:creationId xmlns:p14="http://schemas.microsoft.com/office/powerpoint/2010/main" val="1800525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16F6FA57-FBD8-45B6-95FE-D8C484F45F45}"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16DB65E5-DC2C-479C-93D1-78EE15DE9866}" type="slidenum">
              <a:rPr lang="lv-LV" smtClean="0"/>
              <a:t>‹#›</a:t>
            </a:fld>
            <a:endParaRPr lang="lv-LV"/>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6078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16F6FA57-FBD8-45B6-95FE-D8C484F45F45}"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16DB65E5-DC2C-479C-93D1-78EE15DE9866}" type="slidenum">
              <a:rPr lang="lv-LV" smtClean="0"/>
              <a:t>‹#›</a:t>
            </a:fld>
            <a:endParaRPr lang="lv-LV"/>
          </a:p>
        </p:txBody>
      </p:sp>
    </p:spTree>
    <p:extLst>
      <p:ext uri="{BB962C8B-B14F-4D97-AF65-F5344CB8AC3E}">
        <p14:creationId xmlns:p14="http://schemas.microsoft.com/office/powerpoint/2010/main" val="206949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fld id="{AC95235E-1574-4643-A6F9-B35169CCD9D5}"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EF06C3D9-B030-4503-8CDB-69A7487713FF}" type="slidenum">
              <a:rPr lang="lv-LV" smtClean="0"/>
              <a:t>‹#›</a:t>
            </a:fld>
            <a:endParaRPr lang="lv-LV"/>
          </a:p>
        </p:txBody>
      </p:sp>
    </p:spTree>
    <p:extLst>
      <p:ext uri="{BB962C8B-B14F-4D97-AF65-F5344CB8AC3E}">
        <p14:creationId xmlns:p14="http://schemas.microsoft.com/office/powerpoint/2010/main" val="72940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fld id="{E5B85C9B-DDE9-4DF3-8F0A-88D5C3343EB7}"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354F3EE6-710F-4D85-B875-5B52193A4DBA}" type="slidenum">
              <a:rPr lang="lv-LV" smtClean="0"/>
              <a:t>‹#›</a:t>
            </a:fld>
            <a:endParaRPr lang="lv-LV"/>
          </a:p>
        </p:txBody>
      </p:sp>
    </p:spTree>
    <p:extLst>
      <p:ext uri="{BB962C8B-B14F-4D97-AF65-F5344CB8AC3E}">
        <p14:creationId xmlns:p14="http://schemas.microsoft.com/office/powerpoint/2010/main" val="353162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fld id="{D53FF081-3187-4C58-8203-EFA070F535A0}"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2694380F-1BD6-4086-96EC-AC5B11C3CEE4}" type="slidenum">
              <a:rPr lang="lv-LV" smtClean="0"/>
              <a:t>‹#›</a:t>
            </a:fld>
            <a:endParaRPr lang="lv-LV"/>
          </a:p>
        </p:txBody>
      </p:sp>
    </p:spTree>
    <p:extLst>
      <p:ext uri="{BB962C8B-B14F-4D97-AF65-F5344CB8AC3E}">
        <p14:creationId xmlns:p14="http://schemas.microsoft.com/office/powerpoint/2010/main" val="1286220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D5BED519-975C-4690-82FC-4CA14DFC0160}" type="datetime1">
              <a:rPr lang="lv-LV" smtClean="0"/>
              <a:pPr lvl="0"/>
              <a:t>08.06.2023</a:t>
            </a:fld>
            <a:endParaRPr lang="lv-LV"/>
          </a:p>
        </p:txBody>
      </p:sp>
      <p:sp>
        <p:nvSpPr>
          <p:cNvPr id="5" name="Footer Placeholder 4"/>
          <p:cNvSpPr>
            <a:spLocks noGrp="1"/>
          </p:cNvSpPr>
          <p:nvPr>
            <p:ph type="ftr" sz="quarter" idx="11"/>
          </p:nvPr>
        </p:nvSpPr>
        <p:spPr/>
        <p:txBody>
          <a:bodyPr/>
          <a:lstStyle/>
          <a:p>
            <a:pPr lvl="0"/>
            <a:endParaRPr lang="lv-LV"/>
          </a:p>
        </p:txBody>
      </p:sp>
      <p:sp>
        <p:nvSpPr>
          <p:cNvPr id="6" name="Slide Number Placeholder 5"/>
          <p:cNvSpPr>
            <a:spLocks noGrp="1"/>
          </p:cNvSpPr>
          <p:nvPr>
            <p:ph type="sldNum" sz="quarter" idx="12"/>
          </p:nvPr>
        </p:nvSpPr>
        <p:spPr/>
        <p:txBody>
          <a:bodyPr/>
          <a:lstStyle/>
          <a:p>
            <a:pPr lvl="0"/>
            <a:fld id="{979EAB75-9D9D-4594-96ED-E4AF5A83AC8B}" type="slidenum">
              <a:rPr lang="lv-LV" smtClean="0"/>
              <a:t>‹#›</a:t>
            </a:fld>
            <a:endParaRPr lang="lv-LV"/>
          </a:p>
        </p:txBody>
      </p:sp>
    </p:spTree>
    <p:extLst>
      <p:ext uri="{BB962C8B-B14F-4D97-AF65-F5344CB8AC3E}">
        <p14:creationId xmlns:p14="http://schemas.microsoft.com/office/powerpoint/2010/main" val="1641056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lvl="0"/>
            <a:fld id="{037D0B8B-195D-4379-B04C-4430B251E038}" type="datetime1">
              <a:rPr lang="lv-LV" smtClean="0"/>
              <a:pPr lvl="0"/>
              <a:t>08.06.2023</a:t>
            </a:fld>
            <a:endParaRPr lang="lv-LV"/>
          </a:p>
        </p:txBody>
      </p:sp>
      <p:sp>
        <p:nvSpPr>
          <p:cNvPr id="6" name="Footer Placeholder 5"/>
          <p:cNvSpPr>
            <a:spLocks noGrp="1"/>
          </p:cNvSpPr>
          <p:nvPr>
            <p:ph type="ftr" sz="quarter" idx="11"/>
          </p:nvPr>
        </p:nvSpPr>
        <p:spPr/>
        <p:txBody>
          <a:bodyPr/>
          <a:lstStyle/>
          <a:p>
            <a:pPr lvl="0"/>
            <a:endParaRPr lang="lv-LV"/>
          </a:p>
        </p:txBody>
      </p:sp>
      <p:sp>
        <p:nvSpPr>
          <p:cNvPr id="7" name="Slide Number Placeholder 6"/>
          <p:cNvSpPr>
            <a:spLocks noGrp="1"/>
          </p:cNvSpPr>
          <p:nvPr>
            <p:ph type="sldNum" sz="quarter" idx="12"/>
          </p:nvPr>
        </p:nvSpPr>
        <p:spPr/>
        <p:txBody>
          <a:bodyPr/>
          <a:lstStyle/>
          <a:p>
            <a:pPr lvl="0"/>
            <a:fld id="{422EA77A-0778-4EAC-ABCB-5F2A188FD6AA}" type="slidenum">
              <a:rPr lang="lv-LV" smtClean="0"/>
              <a:t>‹#›</a:t>
            </a:fld>
            <a:endParaRPr lang="lv-LV"/>
          </a:p>
        </p:txBody>
      </p:sp>
    </p:spTree>
    <p:extLst>
      <p:ext uri="{BB962C8B-B14F-4D97-AF65-F5344CB8AC3E}">
        <p14:creationId xmlns:p14="http://schemas.microsoft.com/office/powerpoint/2010/main" val="2602475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lvl="0"/>
            <a:fld id="{FF332490-E943-4462-99FB-E46C964FA5D3}" type="datetime1">
              <a:rPr lang="lv-LV" smtClean="0"/>
              <a:pPr lvl="0"/>
              <a:t>08.06.2023</a:t>
            </a:fld>
            <a:endParaRPr lang="lv-LV"/>
          </a:p>
        </p:txBody>
      </p:sp>
      <p:sp>
        <p:nvSpPr>
          <p:cNvPr id="8" name="Footer Placeholder 7"/>
          <p:cNvSpPr>
            <a:spLocks noGrp="1"/>
          </p:cNvSpPr>
          <p:nvPr>
            <p:ph type="ftr" sz="quarter" idx="11"/>
          </p:nvPr>
        </p:nvSpPr>
        <p:spPr/>
        <p:txBody>
          <a:bodyPr/>
          <a:lstStyle/>
          <a:p>
            <a:pPr lvl="0"/>
            <a:endParaRPr lang="lv-LV"/>
          </a:p>
        </p:txBody>
      </p:sp>
      <p:sp>
        <p:nvSpPr>
          <p:cNvPr id="9" name="Slide Number Placeholder 8"/>
          <p:cNvSpPr>
            <a:spLocks noGrp="1"/>
          </p:cNvSpPr>
          <p:nvPr>
            <p:ph type="sldNum" sz="quarter" idx="12"/>
          </p:nvPr>
        </p:nvSpPr>
        <p:spPr/>
        <p:txBody>
          <a:bodyPr/>
          <a:lstStyle/>
          <a:p>
            <a:pPr lvl="0"/>
            <a:fld id="{78992E53-28BE-4D74-8A92-4A10EC9CFDB1}" type="slidenum">
              <a:rPr lang="lv-LV" smtClean="0"/>
              <a:t>‹#›</a:t>
            </a:fld>
            <a:endParaRPr lang="lv-LV"/>
          </a:p>
        </p:txBody>
      </p:sp>
    </p:spTree>
    <p:extLst>
      <p:ext uri="{BB962C8B-B14F-4D97-AF65-F5344CB8AC3E}">
        <p14:creationId xmlns:p14="http://schemas.microsoft.com/office/powerpoint/2010/main" val="442108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lvl="0"/>
            <a:fld id="{45917E8E-AEB8-4BBF-B6FF-88A1C0D8B73E}" type="datetime1">
              <a:rPr lang="lv-LV" smtClean="0"/>
              <a:pPr lvl="0"/>
              <a:t>08.06.2023</a:t>
            </a:fld>
            <a:endParaRPr lang="lv-LV"/>
          </a:p>
        </p:txBody>
      </p:sp>
      <p:sp>
        <p:nvSpPr>
          <p:cNvPr id="4" name="Footer Placeholder 3"/>
          <p:cNvSpPr>
            <a:spLocks noGrp="1"/>
          </p:cNvSpPr>
          <p:nvPr>
            <p:ph type="ftr" sz="quarter" idx="11"/>
          </p:nvPr>
        </p:nvSpPr>
        <p:spPr/>
        <p:txBody>
          <a:bodyPr/>
          <a:lstStyle/>
          <a:p>
            <a:pPr lvl="0"/>
            <a:endParaRPr lang="lv-LV"/>
          </a:p>
        </p:txBody>
      </p:sp>
      <p:sp>
        <p:nvSpPr>
          <p:cNvPr id="5" name="Slide Number Placeholder 4"/>
          <p:cNvSpPr>
            <a:spLocks noGrp="1"/>
          </p:cNvSpPr>
          <p:nvPr>
            <p:ph type="sldNum" sz="quarter" idx="12"/>
          </p:nvPr>
        </p:nvSpPr>
        <p:spPr/>
        <p:txBody>
          <a:bodyPr/>
          <a:lstStyle/>
          <a:p>
            <a:pPr lvl="0"/>
            <a:fld id="{CFD3528A-B7C7-4AC6-B33E-BBBA08D6C92F}" type="slidenum">
              <a:rPr lang="lv-LV" smtClean="0"/>
              <a:t>‹#›</a:t>
            </a:fld>
            <a:endParaRPr lang="lv-LV"/>
          </a:p>
        </p:txBody>
      </p:sp>
    </p:spTree>
    <p:extLst>
      <p:ext uri="{BB962C8B-B14F-4D97-AF65-F5344CB8AC3E}">
        <p14:creationId xmlns:p14="http://schemas.microsoft.com/office/powerpoint/2010/main" val="2650633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7D0A2191-6AC2-4827-A75E-BC2062A4E3A2}" type="datetime1">
              <a:rPr lang="lv-LV" smtClean="0"/>
              <a:pPr lvl="0"/>
              <a:t>08.06.2023</a:t>
            </a:fld>
            <a:endParaRPr lang="lv-LV"/>
          </a:p>
        </p:txBody>
      </p:sp>
      <p:sp>
        <p:nvSpPr>
          <p:cNvPr id="3" name="Footer Placeholder 2"/>
          <p:cNvSpPr>
            <a:spLocks noGrp="1"/>
          </p:cNvSpPr>
          <p:nvPr>
            <p:ph type="ftr" sz="quarter" idx="11"/>
          </p:nvPr>
        </p:nvSpPr>
        <p:spPr/>
        <p:txBody>
          <a:bodyPr/>
          <a:lstStyle/>
          <a:p>
            <a:pPr lvl="0"/>
            <a:endParaRPr lang="lv-LV"/>
          </a:p>
        </p:txBody>
      </p:sp>
      <p:sp>
        <p:nvSpPr>
          <p:cNvPr id="4" name="Slide Number Placeholder 3"/>
          <p:cNvSpPr>
            <a:spLocks noGrp="1"/>
          </p:cNvSpPr>
          <p:nvPr>
            <p:ph type="sldNum" sz="quarter" idx="12"/>
          </p:nvPr>
        </p:nvSpPr>
        <p:spPr/>
        <p:txBody>
          <a:bodyPr/>
          <a:lstStyle/>
          <a:p>
            <a:pPr lvl="0"/>
            <a:fld id="{E3252FB8-2300-4BDE-A334-1D922D412D4E}" type="slidenum">
              <a:rPr lang="lv-LV" smtClean="0"/>
              <a:t>‹#›</a:t>
            </a:fld>
            <a:endParaRPr lang="lv-LV"/>
          </a:p>
        </p:txBody>
      </p:sp>
    </p:spTree>
    <p:extLst>
      <p:ext uri="{BB962C8B-B14F-4D97-AF65-F5344CB8AC3E}">
        <p14:creationId xmlns:p14="http://schemas.microsoft.com/office/powerpoint/2010/main" val="117991617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lvl="0"/>
            <a:fld id="{7E7542A0-F3A8-44B6-9E48-2EF6BB1D3129}" type="datetime1">
              <a:rPr lang="lv-LV" smtClean="0"/>
              <a:pPr lvl="0"/>
              <a:t>08.06.2023</a:t>
            </a:fld>
            <a:endParaRPr lang="lv-LV"/>
          </a:p>
        </p:txBody>
      </p:sp>
      <p:sp>
        <p:nvSpPr>
          <p:cNvPr id="6" name="Footer Placeholder 5"/>
          <p:cNvSpPr>
            <a:spLocks noGrp="1"/>
          </p:cNvSpPr>
          <p:nvPr>
            <p:ph type="ftr" sz="quarter" idx="11"/>
          </p:nvPr>
        </p:nvSpPr>
        <p:spPr/>
        <p:txBody>
          <a:bodyPr/>
          <a:lstStyle/>
          <a:p>
            <a:pPr lvl="0"/>
            <a:endParaRPr lang="lv-LV"/>
          </a:p>
        </p:txBody>
      </p:sp>
      <p:sp>
        <p:nvSpPr>
          <p:cNvPr id="7" name="Slide Number Placeholder 6"/>
          <p:cNvSpPr>
            <a:spLocks noGrp="1"/>
          </p:cNvSpPr>
          <p:nvPr>
            <p:ph type="sldNum" sz="quarter" idx="12"/>
          </p:nvPr>
        </p:nvSpPr>
        <p:spPr/>
        <p:txBody>
          <a:bodyPr/>
          <a:lstStyle/>
          <a:p>
            <a:pPr lvl="0"/>
            <a:fld id="{E0F0FD0D-F16E-4A42-87CE-01E5C3C1A735}" type="slidenum">
              <a:rPr lang="lv-LV" smtClean="0"/>
              <a:t>‹#›</a:t>
            </a:fld>
            <a:endParaRPr lang="lv-LV"/>
          </a:p>
        </p:txBody>
      </p:sp>
    </p:spTree>
    <p:extLst>
      <p:ext uri="{BB962C8B-B14F-4D97-AF65-F5344CB8AC3E}">
        <p14:creationId xmlns:p14="http://schemas.microsoft.com/office/powerpoint/2010/main" val="187876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lvl="0"/>
            <a:fld id="{E23E8C1B-C94A-4038-89FB-4B38EDFC86AD}" type="datetime1">
              <a:rPr lang="lv-LV" smtClean="0"/>
              <a:pPr lvl="0"/>
              <a:t>08.06.2023</a:t>
            </a:fld>
            <a:endParaRPr lang="lv-LV"/>
          </a:p>
        </p:txBody>
      </p:sp>
      <p:sp>
        <p:nvSpPr>
          <p:cNvPr id="6" name="Footer Placeholder 5"/>
          <p:cNvSpPr>
            <a:spLocks noGrp="1"/>
          </p:cNvSpPr>
          <p:nvPr>
            <p:ph type="ftr" sz="quarter" idx="11"/>
          </p:nvPr>
        </p:nvSpPr>
        <p:spPr/>
        <p:txBody>
          <a:bodyPr/>
          <a:lstStyle/>
          <a:p>
            <a:pPr lvl="0"/>
            <a:endParaRPr lang="lv-LV"/>
          </a:p>
        </p:txBody>
      </p:sp>
      <p:sp>
        <p:nvSpPr>
          <p:cNvPr id="7" name="Slide Number Placeholder 6"/>
          <p:cNvSpPr>
            <a:spLocks noGrp="1"/>
          </p:cNvSpPr>
          <p:nvPr>
            <p:ph type="sldNum" sz="quarter" idx="12"/>
          </p:nvPr>
        </p:nvSpPr>
        <p:spPr/>
        <p:txBody>
          <a:bodyPr/>
          <a:lstStyle/>
          <a:p>
            <a:pPr lvl="0"/>
            <a:fld id="{FF0BD9E8-1E2D-4127-9FDB-0D13576EE277}" type="slidenum">
              <a:rPr lang="lv-LV" smtClean="0"/>
              <a:t>‹#›</a:t>
            </a:fld>
            <a:endParaRPr lang="lv-LV"/>
          </a:p>
        </p:txBody>
      </p:sp>
    </p:spTree>
    <p:extLst>
      <p:ext uri="{BB962C8B-B14F-4D97-AF65-F5344CB8AC3E}">
        <p14:creationId xmlns:p14="http://schemas.microsoft.com/office/powerpoint/2010/main" val="2921264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lvl="0"/>
            <a:fld id="{16F6FA57-FBD8-45B6-95FE-D8C484F45F45}" type="datetime1">
              <a:rPr lang="lv-LV" smtClean="0"/>
              <a:pPr lvl="0"/>
              <a:t>08.06.2023</a:t>
            </a:fld>
            <a:endParaRPr lang="lv-LV"/>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lvl="0"/>
            <a:endParaRPr lang="lv-LV"/>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lvl="0"/>
            <a:fld id="{16DB65E5-DC2C-479C-93D1-78EE15DE9866}" type="slidenum">
              <a:rPr lang="lv-LV" smtClean="0"/>
              <a:t>‹#›</a:t>
            </a:fld>
            <a:endParaRPr lang="lv-LV"/>
          </a:p>
        </p:txBody>
      </p:sp>
    </p:spTree>
    <p:extLst>
      <p:ext uri="{BB962C8B-B14F-4D97-AF65-F5344CB8AC3E}">
        <p14:creationId xmlns:p14="http://schemas.microsoft.com/office/powerpoint/2010/main" val="4050934058"/>
      </p:ext>
    </p:extLst>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oma.lv/" TargetMode="External"/><Relationship Id="rId2" Type="http://schemas.openxmlformats.org/officeDocument/2006/relationships/hyperlink" Target="http://www.uzdevumi.l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r31vsk.lv/lv/uznemsana/1klas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9AA6-CB87-4EC0-A903-8669B03521BB}"/>
              </a:ext>
            </a:extLst>
          </p:cNvPr>
          <p:cNvSpPr txBox="1">
            <a:spLocks noGrp="1"/>
          </p:cNvSpPr>
          <p:nvPr>
            <p:ph type="ctrTitle"/>
          </p:nvPr>
        </p:nvSpPr>
        <p:spPr>
          <a:xfrm>
            <a:off x="1507068" y="1536969"/>
            <a:ext cx="7766931" cy="2513868"/>
          </a:xfrm>
        </p:spPr>
        <p:txBody>
          <a:bodyPr anchorCtr="1">
            <a:normAutofit fontScale="90000"/>
          </a:bodyPr>
          <a:lstStyle/>
          <a:p>
            <a:pPr lvl="0" algn="ctr"/>
            <a:r>
              <a:rPr lang="lv-LV" dirty="0">
                <a:latin typeface="Arial" pitchFamily="34"/>
                <a:cs typeface="Arial" pitchFamily="34"/>
              </a:rPr>
              <a:t>Informācija 2023./2024. mācību gada 1. klašu skolēnu vecākiem </a:t>
            </a:r>
          </a:p>
        </p:txBody>
      </p:sp>
      <p:sp>
        <p:nvSpPr>
          <p:cNvPr id="3" name="Subtitle 2">
            <a:extLst>
              <a:ext uri="{FF2B5EF4-FFF2-40B4-BE49-F238E27FC236}">
                <a16:creationId xmlns:a16="http://schemas.microsoft.com/office/drawing/2014/main" id="{4C844EB2-B544-455E-AA62-CBEB278118A7}"/>
              </a:ext>
            </a:extLst>
          </p:cNvPr>
          <p:cNvSpPr txBox="1">
            <a:spLocks noGrp="1"/>
          </p:cNvSpPr>
          <p:nvPr>
            <p:ph type="subTitle" idx="1"/>
          </p:nvPr>
        </p:nvSpPr>
        <p:spPr>
          <a:xfrm>
            <a:off x="1507068" y="4050828"/>
            <a:ext cx="7766931" cy="1367476"/>
          </a:xfrm>
        </p:spPr>
        <p:txBody>
          <a:bodyPr>
            <a:normAutofit/>
          </a:bodyPr>
          <a:lstStyle/>
          <a:p>
            <a:pPr lvl="0">
              <a:lnSpc>
                <a:spcPct val="60000"/>
              </a:lnSpc>
            </a:pPr>
            <a:endParaRPr lang="lv-LV" sz="600" dirty="0"/>
          </a:p>
          <a:p>
            <a:pPr lvl="0">
              <a:lnSpc>
                <a:spcPct val="60000"/>
              </a:lnSpc>
            </a:pPr>
            <a:r>
              <a:rPr lang="lv-LV" dirty="0">
                <a:latin typeface="Arial" pitchFamily="34"/>
                <a:cs typeface="Arial" pitchFamily="34"/>
              </a:rPr>
              <a:t>Baiba Jankovska,</a:t>
            </a:r>
          </a:p>
          <a:p>
            <a:pPr lvl="0">
              <a:lnSpc>
                <a:spcPct val="60000"/>
              </a:lnSpc>
            </a:pPr>
            <a:r>
              <a:rPr lang="lv-LV" dirty="0">
                <a:latin typeface="Arial" pitchFamily="34"/>
                <a:cs typeface="Arial" pitchFamily="34"/>
              </a:rPr>
              <a:t>direktores vietniece audzināšanas un izglītības jomā</a:t>
            </a:r>
          </a:p>
          <a:p>
            <a:pPr lvl="0">
              <a:lnSpc>
                <a:spcPct val="60000"/>
              </a:lnSpc>
            </a:pPr>
            <a:r>
              <a:rPr lang="lv-LV" dirty="0">
                <a:latin typeface="Arial" pitchFamily="34"/>
                <a:cs typeface="Arial" pitchFamily="34"/>
              </a:rPr>
              <a:t> 1.-3. klasē</a:t>
            </a:r>
          </a:p>
          <a:p>
            <a:pPr lvl="0">
              <a:lnSpc>
                <a:spcPct val="60000"/>
              </a:lnSpc>
            </a:pPr>
            <a:r>
              <a:rPr lang="lv-LV" dirty="0">
                <a:latin typeface="Arial" pitchFamily="34"/>
                <a:cs typeface="Arial" pitchFamily="34"/>
              </a:rPr>
              <a:t>2023 gada 28.aprīlī</a:t>
            </a:r>
            <a:r>
              <a:rPr lang="lv-LV">
                <a:latin typeface="Arial" pitchFamily="34"/>
                <a:cs typeface="Arial" pitchFamily="34"/>
              </a:rPr>
              <a:t>, papildināts 8</a:t>
            </a:r>
            <a:r>
              <a:rPr lang="lv-LV" dirty="0">
                <a:latin typeface="Arial" pitchFamily="34"/>
                <a:cs typeface="Arial" pitchFamily="34"/>
              </a:rPr>
              <a:t>. jūnijā</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8C071-7C43-4ABB-A995-7D65E5E71C66}"/>
              </a:ext>
            </a:extLst>
          </p:cNvPr>
          <p:cNvSpPr>
            <a:spLocks noGrp="1"/>
          </p:cNvSpPr>
          <p:nvPr>
            <p:ph type="title"/>
          </p:nvPr>
        </p:nvSpPr>
        <p:spPr/>
        <p:txBody>
          <a:bodyPr/>
          <a:lstStyle/>
          <a:p>
            <a:pPr algn="ctr"/>
            <a:r>
              <a:rPr lang="lv-LV" dirty="0"/>
              <a:t>Kas jāprot pirmklasniekam, uzsākot skolas gaitas?</a:t>
            </a:r>
          </a:p>
        </p:txBody>
      </p:sp>
      <p:sp>
        <p:nvSpPr>
          <p:cNvPr id="3" name="Content Placeholder 2">
            <a:extLst>
              <a:ext uri="{FF2B5EF4-FFF2-40B4-BE49-F238E27FC236}">
                <a16:creationId xmlns:a16="http://schemas.microsoft.com/office/drawing/2014/main" id="{1CA91D4A-569F-42D3-BBCC-0E4400C55FFC}"/>
              </a:ext>
            </a:extLst>
          </p:cNvPr>
          <p:cNvSpPr>
            <a:spLocks noGrp="1"/>
          </p:cNvSpPr>
          <p:nvPr>
            <p:ph idx="1"/>
          </p:nvPr>
        </p:nvSpPr>
        <p:spPr/>
        <p:txBody>
          <a:bodyPr>
            <a:normAutofit lnSpcReduction="10000"/>
          </a:bodyPr>
          <a:lstStyle/>
          <a:p>
            <a:pPr>
              <a:buFont typeface="Wingdings" panose="05000000000000000000" pitchFamily="2" charset="2"/>
              <a:buChar char="v"/>
            </a:pPr>
            <a:r>
              <a:rPr lang="lv-LV" sz="1800" b="1" dirty="0">
                <a:latin typeface="Times New Roman" panose="02020603050405020304" pitchFamily="18" charset="0"/>
                <a:cs typeface="Times New Roman" panose="02020603050405020304" pitchFamily="18" charset="0"/>
              </a:rPr>
              <a:t> Dabas zinātņu mācību joma</a:t>
            </a:r>
            <a:r>
              <a:rPr lang="lv-LV" sz="1800" dirty="0">
                <a:latin typeface="Times New Roman" panose="02020603050405020304" pitchFamily="18" charset="0"/>
                <a:cs typeface="Times New Roman" panose="02020603050405020304" pitchFamily="18" charset="0"/>
              </a:rPr>
              <a:t>. Bērns novēro dabu tuvākajā apkārtnē un var aprakstīt, kādi ir augi, dzīvnieki, zemes virsma, zina, kā vērot dabu un nenodarīt dabai pāri.</a:t>
            </a:r>
          </a:p>
          <a:p>
            <a:pPr>
              <a:buFont typeface="Wingdings" panose="05000000000000000000" pitchFamily="2" charset="2"/>
              <a:buChar char="v"/>
            </a:pPr>
            <a:r>
              <a:rPr lang="lv-LV" sz="1800" b="1" dirty="0">
                <a:latin typeface="Times New Roman" panose="02020603050405020304" pitchFamily="18" charset="0"/>
                <a:cs typeface="Times New Roman" panose="02020603050405020304" pitchFamily="18" charset="0"/>
              </a:rPr>
              <a:t>    Tehnoloģiju mācību joma. </a:t>
            </a:r>
            <a:r>
              <a:rPr lang="lv-LV" sz="1800" dirty="0">
                <a:latin typeface="Times New Roman" panose="02020603050405020304" pitchFamily="18" charset="0"/>
                <a:cs typeface="Times New Roman" panose="02020603050405020304" pitchFamily="18" charset="0"/>
              </a:rPr>
              <a:t>Bērns prot veikt dažādus rokdarbus, mācās darboties ar dažādiem rīkiem – griež ar šķērēm, līmē, ver. Bērns stāsta par sava darba ieceri, plāno savas ieceres īstenošanas soļus.</a:t>
            </a:r>
          </a:p>
          <a:p>
            <a:pPr>
              <a:buFont typeface="Wingdings" panose="05000000000000000000" pitchFamily="2" charset="2"/>
              <a:buChar char="v"/>
            </a:pPr>
            <a:r>
              <a:rPr lang="lv-LV" sz="1800" b="1" dirty="0">
                <a:latin typeface="Times New Roman" panose="02020603050405020304" pitchFamily="18" charset="0"/>
                <a:cs typeface="Times New Roman" panose="02020603050405020304" pitchFamily="18" charset="0"/>
              </a:rPr>
              <a:t>    Kultūras izpratnes un pašizpausmes mākslas joma. </a:t>
            </a:r>
            <a:r>
              <a:rPr lang="lv-LV" sz="1800" dirty="0">
                <a:latin typeface="Times New Roman" panose="02020603050405020304" pitchFamily="18" charset="0"/>
                <a:cs typeface="Times New Roman" panose="02020603050405020304" pitchFamily="18" charset="0"/>
              </a:rPr>
              <a:t>Tas ietver muzicēšanu ar dažādiem instrumentiem, dziedāšanu, dejošanu, zīmēšanu, gleznošanu.</a:t>
            </a:r>
          </a:p>
          <a:p>
            <a:pPr>
              <a:buFont typeface="Wingdings" panose="05000000000000000000" pitchFamily="2" charset="2"/>
              <a:buChar char="v"/>
            </a:pPr>
            <a:r>
              <a:rPr lang="lv-LV" sz="1800" b="1" dirty="0">
                <a:latin typeface="Times New Roman" panose="02020603050405020304" pitchFamily="18" charset="0"/>
                <a:cs typeface="Times New Roman" panose="02020603050405020304" pitchFamily="18" charset="0"/>
              </a:rPr>
              <a:t>   Veselība un fiziskā aktivitāte. </a:t>
            </a:r>
            <a:r>
              <a:rPr lang="lv-LV" sz="1800" dirty="0">
                <a:latin typeface="Times New Roman" panose="02020603050405020304" pitchFamily="18" charset="0"/>
                <a:cs typeface="Times New Roman" panose="02020603050405020304" pitchFamily="18" charset="0"/>
              </a:rPr>
              <a:t>Šī mācību joma veido izpratni par veselīgu dzīves veidu kā ieradumu. Tāpat bērnam jāprot dažādos veidos pārvietoties, pārvarēt šķēršļus, būt fiziski attīstītam, piedalīties rotaļās un spēlēs.</a:t>
            </a:r>
          </a:p>
          <a:p>
            <a:pPr>
              <a:buFont typeface="Wingdings" panose="05000000000000000000" pitchFamily="2" charset="2"/>
              <a:buChar char="v"/>
            </a:pPr>
            <a:r>
              <a:rPr lang="lv-LV" sz="1800" dirty="0">
                <a:latin typeface="Times New Roman" panose="02020603050405020304" pitchFamily="18" charset="0"/>
                <a:cs typeface="Times New Roman" panose="02020603050405020304" pitchFamily="18" charset="0"/>
              </a:rPr>
              <a:t> </a:t>
            </a:r>
            <a:r>
              <a:rPr lang="lv-LV" sz="1800" b="1" dirty="0">
                <a:latin typeface="Times New Roman" panose="02020603050405020304" pitchFamily="18" charset="0"/>
                <a:cs typeface="Times New Roman" panose="02020603050405020304" pitchFamily="18" charset="0"/>
              </a:rPr>
              <a:t>Sociālā un pilsoniskā mācību joma. </a:t>
            </a:r>
            <a:r>
              <a:rPr lang="lv-LV" sz="1800" dirty="0">
                <a:latin typeface="Times New Roman" panose="02020603050405020304" pitchFamily="18" charset="0"/>
                <a:cs typeface="Times New Roman" panose="02020603050405020304" pitchFamily="18" charset="0"/>
              </a:rPr>
              <a:t>Šī mācību joma ietver zināšanas par sevi, sabiedrību, drošības noteikumiem. Tāpat bērniem būtu jāzina Latvijas valsts simboli, valsts ideja un jāizprot cieņa pret valsti.</a:t>
            </a:r>
            <a:endParaRPr lang="lv-LV" dirty="0"/>
          </a:p>
          <a:p>
            <a:endParaRPr lang="lv-LV" dirty="0"/>
          </a:p>
        </p:txBody>
      </p:sp>
    </p:spTree>
    <p:extLst>
      <p:ext uri="{BB962C8B-B14F-4D97-AF65-F5344CB8AC3E}">
        <p14:creationId xmlns:p14="http://schemas.microsoft.com/office/powerpoint/2010/main" val="2598320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1">
            <a:extLst>
              <a:ext uri="{FF2B5EF4-FFF2-40B4-BE49-F238E27FC236}">
                <a16:creationId xmlns:a16="http://schemas.microsoft.com/office/drawing/2014/main" id="{32E3A800-336C-43ED-AE0B-A88B105068E3}"/>
              </a:ext>
            </a:extLst>
          </p:cNvPr>
          <p:cNvSpPr>
            <a:spLocks noGrp="1"/>
          </p:cNvSpPr>
          <p:nvPr>
            <p:ph type="ctrTitle"/>
          </p:nvPr>
        </p:nvSpPr>
        <p:spPr>
          <a:xfrm>
            <a:off x="1524000" y="736600"/>
            <a:ext cx="9144000" cy="2041525"/>
          </a:xfrm>
        </p:spPr>
        <p:txBody>
          <a:bodyPr>
            <a:normAutofit fontScale="90000"/>
          </a:bodyPr>
          <a:lstStyle/>
          <a:p>
            <a:pPr algn="ctr"/>
            <a:r>
              <a:rPr lang="lv-LV" sz="4000" dirty="0"/>
              <a:t>Kas jāprot pirmklasniekam, uzsākot skolas gaitas?</a:t>
            </a:r>
            <a:br>
              <a:rPr lang="lv-LV" sz="4000" dirty="0"/>
            </a:br>
            <a:r>
              <a:rPr lang="lv-LV" sz="2200" dirty="0">
                <a:solidFill>
                  <a:srgbClr val="FF0000"/>
                </a:solidFill>
              </a:rPr>
              <a:t> </a:t>
            </a:r>
            <a:r>
              <a:rPr lang="lv-LV" sz="2200" b="1" dirty="0">
                <a:solidFill>
                  <a:schemeClr val="accent3"/>
                </a:solidFill>
              </a:rPr>
              <a:t>Skola 2030 ekspertu skaidrojums par vispārējās programmas vadlīnijām un prasībām, kas bērnam būtu jāmāk, uzsākot skolas gaitas </a:t>
            </a:r>
          </a:p>
        </p:txBody>
      </p:sp>
      <p:sp>
        <p:nvSpPr>
          <p:cNvPr id="3" name="Subtitle 2">
            <a:extLst>
              <a:ext uri="{FF2B5EF4-FFF2-40B4-BE49-F238E27FC236}">
                <a16:creationId xmlns:a16="http://schemas.microsoft.com/office/drawing/2014/main" id="{F68124A8-7502-47FC-AFCC-DD6CBBA063E6}"/>
              </a:ext>
            </a:extLst>
          </p:cNvPr>
          <p:cNvSpPr>
            <a:spLocks noGrp="1"/>
          </p:cNvSpPr>
          <p:nvPr>
            <p:ph type="subTitle" idx="1"/>
          </p:nvPr>
        </p:nvSpPr>
        <p:spPr>
          <a:xfrm>
            <a:off x="1524000" y="2778125"/>
            <a:ext cx="9144000" cy="3411008"/>
          </a:xfrm>
        </p:spPr>
        <p:txBody>
          <a:bodyPr>
            <a:normAutofit fontScale="92500" lnSpcReduction="20000"/>
          </a:bodyPr>
          <a:lstStyle/>
          <a:p>
            <a:pPr marL="342900" indent="-342900" algn="l">
              <a:buFont typeface="Wingdings" panose="05000000000000000000" pitchFamily="2" charset="2"/>
              <a:buChar char="v"/>
            </a:pPr>
            <a:r>
              <a:rPr lang="lv-LV" sz="2400" b="1" dirty="0">
                <a:latin typeface="Times New Roman" panose="02020603050405020304" pitchFamily="18" charset="0"/>
                <a:cs typeface="Times New Roman" panose="02020603050405020304" pitchFamily="18" charset="0"/>
              </a:rPr>
              <a:t> </a:t>
            </a:r>
            <a:r>
              <a:rPr lang="lv-LV" sz="2400" b="1" dirty="0">
                <a:solidFill>
                  <a:schemeClr val="tx1"/>
                </a:solidFill>
                <a:latin typeface="Times New Roman" panose="02020603050405020304" pitchFamily="18" charset="0"/>
                <a:cs typeface="Times New Roman" panose="02020603050405020304" pitchFamily="18" charset="0"/>
              </a:rPr>
              <a:t>Lasītprasme. </a:t>
            </a:r>
            <a:r>
              <a:rPr lang="lv-LV" sz="2400" dirty="0">
                <a:solidFill>
                  <a:schemeClr val="tx1"/>
                </a:solidFill>
                <a:latin typeface="Times New Roman" panose="02020603050405020304" pitchFamily="18" charset="0"/>
                <a:cs typeface="Times New Roman" panose="02020603050405020304" pitchFamily="18" charset="0"/>
              </a:rPr>
              <a:t>Topošajam pirmklasniekam būtu jāmāk lasīt atsevišķi vārdi un jāsaprot izlasītais. Lai bērns to varētu, viņam ir jābūt izpratnei par skaņām, jāspēj sadzirdēt skaņas un tās atdalīt.   </a:t>
            </a:r>
          </a:p>
          <a:p>
            <a:pPr marL="342900" indent="-342900" algn="l">
              <a:buFont typeface="Wingdings" panose="05000000000000000000" pitchFamily="2" charset="2"/>
              <a:buChar char="v"/>
            </a:pPr>
            <a:r>
              <a:rPr lang="lv-LV" sz="2400" b="1" dirty="0">
                <a:solidFill>
                  <a:schemeClr val="tx1"/>
                </a:solidFill>
                <a:latin typeface="Times New Roman" panose="02020603050405020304" pitchFamily="18" charset="0"/>
                <a:cs typeface="Times New Roman" panose="02020603050405020304" pitchFamily="18" charset="0"/>
              </a:rPr>
              <a:t> Rakstītprasme. </a:t>
            </a:r>
            <a:r>
              <a:rPr lang="lv-LV" sz="2400" dirty="0">
                <a:solidFill>
                  <a:schemeClr val="tx1"/>
                </a:solidFill>
                <a:latin typeface="Times New Roman" panose="02020603050405020304" pitchFamily="18" charset="0"/>
                <a:cs typeface="Times New Roman" panose="02020603050405020304" pitchFamily="18" charset="0"/>
              </a:rPr>
              <a:t>Bērnam, uzsākot mācības, būtu jāmāk rakstīt visi alfabēta rakstītie burti – mazie un lielie.</a:t>
            </a:r>
          </a:p>
          <a:p>
            <a:pPr marL="342900" indent="-342900" algn="l">
              <a:buFont typeface="Wingdings" panose="05000000000000000000" pitchFamily="2" charset="2"/>
              <a:buChar char="v"/>
            </a:pPr>
            <a:r>
              <a:rPr lang="lv-LV" sz="2400" dirty="0">
                <a:solidFill>
                  <a:schemeClr val="tx1"/>
                </a:solidFill>
                <a:latin typeface="Times New Roman" panose="02020603050405020304" pitchFamily="18" charset="0"/>
                <a:cs typeface="Times New Roman" panose="02020603050405020304" pitchFamily="18" charset="0"/>
              </a:rPr>
              <a:t> </a:t>
            </a:r>
            <a:r>
              <a:rPr lang="lv-LV" sz="2400" b="1" dirty="0">
                <a:solidFill>
                  <a:schemeClr val="tx1"/>
                </a:solidFill>
                <a:latin typeface="Times New Roman" panose="02020603050405020304" pitchFamily="18" charset="0"/>
                <a:cs typeface="Times New Roman" panose="02020603050405020304" pitchFamily="18" charset="0"/>
              </a:rPr>
              <a:t> Matemātiskās prasmes. </a:t>
            </a:r>
            <a:r>
              <a:rPr lang="lv-LV" sz="2400" dirty="0">
                <a:solidFill>
                  <a:schemeClr val="tx1"/>
                </a:solidFill>
                <a:latin typeface="Times New Roman" panose="02020603050405020304" pitchFamily="18" charset="0"/>
                <a:cs typeface="Times New Roman" panose="02020603050405020304" pitchFamily="18" charset="0"/>
              </a:rPr>
              <a:t>Pirmklasniekiem, aizejot uz skolu, būtu jāmāk noteikt skaitļa sastāvu 10 apjomā. Tas nozīmē noteikt, kādos veidos var salikt skaitli10 (tas nozīmē saprast, no kādām divām lietu vai objektu grupām var salikt kopā skaitli 10 , 9 un 8 utt. Bērnam ir jāpazīst cipari, jāraksta cipari, jāpazīst pamata ģeometriskās figūras, jāprot strādāt ar dažādiem mēriem( soļiem, pēdām u.t.t.)</a:t>
            </a:r>
            <a:endParaRPr lang="lv-LV"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170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1729-3171-4657-BB96-7F3BACBC75E4}"/>
              </a:ext>
            </a:extLst>
          </p:cNvPr>
          <p:cNvSpPr>
            <a:spLocks noGrp="1"/>
          </p:cNvSpPr>
          <p:nvPr>
            <p:ph type="title"/>
          </p:nvPr>
        </p:nvSpPr>
        <p:spPr>
          <a:xfrm>
            <a:off x="677334" y="609600"/>
            <a:ext cx="8596668" cy="897467"/>
          </a:xfrm>
        </p:spPr>
        <p:txBody>
          <a:bodyPr/>
          <a:lstStyle/>
          <a:p>
            <a:pPr algn="ctr"/>
            <a:r>
              <a:rPr lang="lv-LV" dirty="0"/>
              <a:t>Topošajam pirmklasniekam jāzina:</a:t>
            </a:r>
          </a:p>
        </p:txBody>
      </p:sp>
      <p:sp>
        <p:nvSpPr>
          <p:cNvPr id="3" name="Content Placeholder 2">
            <a:extLst>
              <a:ext uri="{FF2B5EF4-FFF2-40B4-BE49-F238E27FC236}">
                <a16:creationId xmlns:a16="http://schemas.microsoft.com/office/drawing/2014/main" id="{9D050159-D54D-4346-9738-2BB08F2E1FC6}"/>
              </a:ext>
            </a:extLst>
          </p:cNvPr>
          <p:cNvSpPr>
            <a:spLocks noGrp="1"/>
          </p:cNvSpPr>
          <p:nvPr>
            <p:ph idx="1"/>
          </p:nvPr>
        </p:nvSpPr>
        <p:spPr/>
        <p:txBody>
          <a:bodyPr/>
          <a:lstStyle/>
          <a:p>
            <a:pPr>
              <a:buFont typeface="Wingdings" panose="05000000000000000000" pitchFamily="2" charset="2"/>
              <a:buChar char="v"/>
            </a:pPr>
            <a:r>
              <a:rPr lang="lv-LV" sz="1800" dirty="0">
                <a:latin typeface="Times New Roman" panose="02020603050405020304" pitchFamily="18" charset="0"/>
                <a:cs typeface="Times New Roman" panose="02020603050405020304" pitchFamily="18" charset="0"/>
              </a:rPr>
              <a:t>savs vārds, uzvārds;</a:t>
            </a:r>
          </a:p>
          <a:p>
            <a:pPr>
              <a:buFont typeface="Wingdings" panose="05000000000000000000" pitchFamily="2" charset="2"/>
              <a:buChar char="v"/>
            </a:pPr>
            <a:r>
              <a:rPr lang="lv-LV" sz="1800" dirty="0">
                <a:latin typeface="Times New Roman" panose="02020603050405020304" pitchFamily="18" charset="0"/>
                <a:cs typeface="Times New Roman" panose="02020603050405020304" pitchFamily="18" charset="0"/>
              </a:rPr>
              <a:t>vecāku vārdi, uzvārdi;</a:t>
            </a:r>
          </a:p>
          <a:p>
            <a:pPr>
              <a:buFont typeface="Wingdings" panose="05000000000000000000" pitchFamily="2" charset="2"/>
              <a:buChar char="v"/>
            </a:pPr>
            <a:r>
              <a:rPr lang="lv-LV" sz="1800" dirty="0">
                <a:latin typeface="Times New Roman" panose="02020603050405020304" pitchFamily="18" charset="0"/>
                <a:cs typeface="Times New Roman" panose="02020603050405020304" pitchFamily="18" charset="0"/>
              </a:rPr>
              <a:t>savs vecums:</a:t>
            </a:r>
          </a:p>
          <a:p>
            <a:pPr>
              <a:buFont typeface="Wingdings" panose="05000000000000000000" pitchFamily="2" charset="2"/>
              <a:buChar char="v"/>
            </a:pPr>
            <a:r>
              <a:rPr lang="lv-LV" sz="1800" dirty="0">
                <a:latin typeface="Times New Roman" panose="02020603050405020304" pitchFamily="18" charset="0"/>
                <a:cs typeface="Times New Roman" panose="02020603050405020304" pitchFamily="18" charset="0"/>
              </a:rPr>
              <a:t>mājas adrese;</a:t>
            </a:r>
          </a:p>
          <a:p>
            <a:pPr>
              <a:buFont typeface="Wingdings" panose="05000000000000000000" pitchFamily="2" charset="2"/>
              <a:buChar char="v"/>
            </a:pPr>
            <a:r>
              <a:rPr lang="lv-LV" sz="1800" dirty="0">
                <a:latin typeface="Times New Roman" panose="02020603050405020304" pitchFamily="18" charset="0"/>
                <a:cs typeface="Times New Roman" panose="02020603050405020304" pitchFamily="18" charset="0"/>
              </a:rPr>
              <a:t>būtiska ir sociālo prasmju pārvaldīšana – prasme veidot attiecības ar vienaudžiem, neņemt to, kas viņiem nepieder;</a:t>
            </a:r>
          </a:p>
          <a:p>
            <a:pPr>
              <a:buFont typeface="Wingdings" panose="05000000000000000000" pitchFamily="2" charset="2"/>
              <a:buChar char="v"/>
            </a:pPr>
            <a:r>
              <a:rPr lang="lv-LV" sz="1800" dirty="0">
                <a:latin typeface="Times New Roman" panose="02020603050405020304" pitchFamily="18" charset="0"/>
                <a:cs typeface="Times New Roman" panose="02020603050405020304" pitchFamily="18" charset="0"/>
              </a:rPr>
              <a:t>pašapkalpošanās prasmes, prasme parūpēties par sevi (prast sasiet kurpju šņores, apģērbties piemēroti apstākļiem, mazgāt rokas pēc zīmēšanas, mājturības, pirms ēšanas, mācīties pašam sakārtot skolas somu), saprast, ka ik darbībai ir atvēlēts noteikts laiks.</a:t>
            </a:r>
            <a:endParaRPr lang="lv-LV" sz="1800" dirty="0"/>
          </a:p>
          <a:p>
            <a:endParaRPr lang="lv-LV" dirty="0"/>
          </a:p>
        </p:txBody>
      </p:sp>
    </p:spTree>
    <p:extLst>
      <p:ext uri="{BB962C8B-B14F-4D97-AF65-F5344CB8AC3E}">
        <p14:creationId xmlns:p14="http://schemas.microsoft.com/office/powerpoint/2010/main" val="550726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803-CCD1-4112-A614-82E5A3596456}"/>
              </a:ext>
            </a:extLst>
          </p:cNvPr>
          <p:cNvSpPr txBox="1">
            <a:spLocks noGrp="1"/>
          </p:cNvSpPr>
          <p:nvPr>
            <p:ph type="title"/>
          </p:nvPr>
        </p:nvSpPr>
        <p:spPr/>
        <p:txBody>
          <a:bodyPr anchorCtr="1"/>
          <a:lstStyle/>
          <a:p>
            <a:pPr lvl="0" algn="ctr"/>
            <a:r>
              <a:rPr lang="lv-LV" b="1" u="sng" dirty="0">
                <a:latin typeface="Arial" pitchFamily="34"/>
                <a:cs typeface="Arial" pitchFamily="34"/>
              </a:rPr>
              <a:t>Mācību līdzekļi</a:t>
            </a:r>
          </a:p>
        </p:txBody>
      </p:sp>
      <p:sp>
        <p:nvSpPr>
          <p:cNvPr id="3" name="Content Placeholder 2">
            <a:extLst>
              <a:ext uri="{FF2B5EF4-FFF2-40B4-BE49-F238E27FC236}">
                <a16:creationId xmlns:a16="http://schemas.microsoft.com/office/drawing/2014/main" id="{48A9750C-86E0-41BA-B3CD-7CE382D7F0BB}"/>
              </a:ext>
            </a:extLst>
          </p:cNvPr>
          <p:cNvSpPr txBox="1">
            <a:spLocks noGrp="1"/>
          </p:cNvSpPr>
          <p:nvPr>
            <p:ph idx="1"/>
          </p:nvPr>
        </p:nvSpPr>
        <p:spPr>
          <a:xfrm>
            <a:off x="774606" y="1930398"/>
            <a:ext cx="8596667" cy="3880768"/>
          </a:xfrm>
        </p:spPr>
        <p:txBody>
          <a:bodyPr/>
          <a:lstStyle/>
          <a:p>
            <a:pPr lvl="0">
              <a:buFont typeface="Wingdings" pitchFamily="2"/>
              <a:buChar char="v"/>
            </a:pPr>
            <a:r>
              <a:rPr lang="lv-LV" sz="3200">
                <a:latin typeface="Arial" pitchFamily="34"/>
                <a:cs typeface="Arial" pitchFamily="34"/>
              </a:rPr>
              <a:t>Mācību grāmatas un darba burtnīcas izsniedz skola</a:t>
            </a:r>
          </a:p>
          <a:p>
            <a:pPr lvl="0">
              <a:buFont typeface="Wingdings" pitchFamily="2"/>
              <a:buChar char="v"/>
            </a:pPr>
            <a:r>
              <a:rPr lang="lv-LV" sz="3200">
                <a:latin typeface="Arial" pitchFamily="34"/>
                <a:cs typeface="Arial" pitchFamily="34"/>
              </a:rPr>
              <a:t>Individuālos mācību līdzekļus iegādājas vecāki (saraksts ievietots skolas mājas lapā)</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A1D0D46-5869-43DD-9B8A-A43B040F9626}"/>
              </a:ext>
            </a:extLst>
          </p:cNvPr>
          <p:cNvSpPr>
            <a:spLocks noGrp="1"/>
          </p:cNvSpPr>
          <p:nvPr>
            <p:ph type="title"/>
          </p:nvPr>
        </p:nvSpPr>
        <p:spPr>
          <a:xfrm>
            <a:off x="677332" y="609604"/>
            <a:ext cx="8596667" cy="790572"/>
          </a:xfrm>
        </p:spPr>
        <p:txBody>
          <a:bodyPr/>
          <a:lstStyle/>
          <a:p>
            <a:pPr algn="ctr"/>
            <a:r>
              <a:rPr lang="lv-LV" dirty="0"/>
              <a:t>Individuālie mācību līdzekļi</a:t>
            </a:r>
          </a:p>
        </p:txBody>
      </p:sp>
      <p:sp>
        <p:nvSpPr>
          <p:cNvPr id="3" name="Satura vietturis 2">
            <a:extLst>
              <a:ext uri="{FF2B5EF4-FFF2-40B4-BE49-F238E27FC236}">
                <a16:creationId xmlns:a16="http://schemas.microsoft.com/office/drawing/2014/main" id="{494210C3-3AC5-4222-BBE8-3D6AB178FB81}"/>
              </a:ext>
            </a:extLst>
          </p:cNvPr>
          <p:cNvSpPr>
            <a:spLocks noGrp="1"/>
          </p:cNvSpPr>
          <p:nvPr>
            <p:ph idx="1"/>
          </p:nvPr>
        </p:nvSpPr>
        <p:spPr>
          <a:xfrm>
            <a:off x="262995" y="1400176"/>
            <a:ext cx="10509781" cy="5243512"/>
          </a:xfrm>
        </p:spPr>
        <p:txBody>
          <a:bodyPr numCol="2">
            <a:normAutofit fontScale="25000" lnSpcReduction="20000"/>
          </a:bodyPr>
          <a:lstStyle/>
          <a:p>
            <a:pPr marL="0" indent="0" algn="just">
              <a:buNone/>
            </a:pPr>
            <a:r>
              <a:rPr lang="lv-LV" sz="8000" b="1" dirty="0">
                <a:latin typeface="Times New Roman" panose="02020603050405020304" pitchFamily="18" charset="0"/>
                <a:cs typeface="Times New Roman" panose="02020603050405020304" pitchFamily="18" charset="0"/>
              </a:rPr>
              <a:t>Vizuālā māksla , dizains un tehnoloģijas</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Zīmēšanas papīrs (A3, A4)</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Aplikāciju papīrs</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Krāsainais kartons</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Šķēres</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Līmes zīmulis</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PVA līme</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Plastilīns</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Guaša krāsas</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Dažādu izmēru saru otiņas </a:t>
            </a:r>
          </a:p>
          <a:p>
            <a:pPr algn="just">
              <a:buFont typeface="Arial" panose="020B0604020202020204" pitchFamily="34" charset="0"/>
              <a:buChar char="•"/>
            </a:pPr>
            <a:r>
              <a:rPr lang="lv-LV" sz="8000" dirty="0" err="1">
                <a:latin typeface="Times New Roman" panose="02020603050405020304" pitchFamily="18" charset="0"/>
                <a:cs typeface="Times New Roman" panose="02020603050405020304" pitchFamily="18" charset="0"/>
              </a:rPr>
              <a:t>Jaucamtrauks</a:t>
            </a:r>
            <a:r>
              <a:rPr lang="lv-LV" sz="8000" dirty="0">
                <a:latin typeface="Times New Roman" panose="02020603050405020304" pitchFamily="18" charset="0"/>
                <a:cs typeface="Times New Roman" panose="02020603050405020304" pitchFamily="18" charset="0"/>
              </a:rPr>
              <a:t> (palete)</a:t>
            </a:r>
          </a:p>
          <a:p>
            <a:pPr algn="just">
              <a:buFont typeface="Arial" panose="020B0604020202020204" pitchFamily="34" charset="0"/>
              <a:buChar char="•"/>
            </a:pPr>
            <a:r>
              <a:rPr lang="lv-LV" sz="8000" dirty="0" err="1">
                <a:latin typeface="Times New Roman" panose="02020603050405020304" pitchFamily="18" charset="0"/>
                <a:cs typeface="Times New Roman" panose="02020603050405020304" pitchFamily="18" charset="0"/>
              </a:rPr>
              <a:t>Ūdenstrauks</a:t>
            </a:r>
            <a:endParaRPr lang="lv-LV" sz="80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Akvareļkrāsas</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Pasteļkrītiņi (</a:t>
            </a:r>
            <a:r>
              <a:rPr lang="lv-LV" sz="8000" dirty="0" err="1">
                <a:latin typeface="Times New Roman" panose="02020603050405020304" pitchFamily="18" charset="0"/>
                <a:cs typeface="Times New Roman" panose="02020603050405020304" pitchFamily="18" charset="0"/>
              </a:rPr>
              <a:t>pastel</a:t>
            </a:r>
            <a:r>
              <a:rPr lang="lv-LV" sz="8000" dirty="0">
                <a:latin typeface="Times New Roman" panose="02020603050405020304" pitchFamily="18" charset="0"/>
                <a:cs typeface="Times New Roman" panose="02020603050405020304" pitchFamily="18" charset="0"/>
              </a:rPr>
              <a:t> </a:t>
            </a:r>
            <a:r>
              <a:rPr lang="lv-LV" sz="8000" dirty="0" err="1">
                <a:latin typeface="Times New Roman" panose="02020603050405020304" pitchFamily="18" charset="0"/>
                <a:cs typeface="Times New Roman" panose="02020603050405020304" pitchFamily="18" charset="0"/>
              </a:rPr>
              <a:t>oil</a:t>
            </a:r>
            <a:r>
              <a:rPr lang="lv-LV" sz="8000" dirty="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Vaskadrāna vai avīze (galda pārklāšanai)</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Krāsainie zīmuļi</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Flomāsteri</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Parastais zīmulis</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Dzēšgumija</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Zīmuļu asināmais (slēgtā trauciņā)</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Dažādi materiāli(būs nepieciešams sagādāt māc. gada laikā pēc skolotāja norādījumiem)</a:t>
            </a:r>
          </a:p>
          <a:p>
            <a:pPr algn="just">
              <a:buFont typeface="Arial" panose="020B0604020202020204" pitchFamily="34" charset="0"/>
              <a:buChar char="•"/>
            </a:pPr>
            <a:r>
              <a:rPr lang="lv-LV" sz="8000" dirty="0">
                <a:latin typeface="Times New Roman" panose="02020603050405020304" pitchFamily="18" charset="0"/>
                <a:cs typeface="Times New Roman" panose="02020603050405020304" pitchFamily="18" charset="0"/>
              </a:rPr>
              <a:t>Rokdarbu kaste (būs nepieciešams iegādāties </a:t>
            </a:r>
            <a:r>
              <a:rPr lang="lv-LV" sz="8000" dirty="0" err="1">
                <a:latin typeface="Times New Roman" panose="02020603050405020304" pitchFamily="18" charset="0"/>
                <a:cs typeface="Times New Roman" panose="02020603050405020304" pitchFamily="18" charset="0"/>
              </a:rPr>
              <a:t>māc.gada</a:t>
            </a:r>
            <a:r>
              <a:rPr lang="lv-LV" sz="8000" dirty="0">
                <a:latin typeface="Times New Roman" panose="02020603050405020304" pitchFamily="18" charset="0"/>
                <a:cs typeface="Times New Roman" panose="02020603050405020304" pitchFamily="18" charset="0"/>
              </a:rPr>
              <a:t> sākumā, vienojoties ar skolotāju par izmēriem)</a:t>
            </a:r>
          </a:p>
          <a:p>
            <a:pPr marL="0" indent="0" algn="just">
              <a:buNone/>
            </a:pPr>
            <a:r>
              <a:rPr lang="lv-LV" sz="8000" dirty="0">
                <a:latin typeface="Times New Roman" panose="02020603050405020304" pitchFamily="18" charset="0"/>
                <a:cs typeface="Times New Roman" panose="02020603050405020304" pitchFamily="18" charset="0"/>
              </a:rPr>
              <a:t>!!! SVARĪGI - visam uzrakstīt bērna vārdu.</a:t>
            </a:r>
          </a:p>
          <a:p>
            <a:pPr marL="0" indent="0" algn="just">
              <a:buNone/>
            </a:pPr>
            <a:endParaRPr lang="lv-LV" sz="8000" dirty="0">
              <a:latin typeface="Times New Roman" panose="02020603050405020304" pitchFamily="18" charset="0"/>
              <a:cs typeface="Times New Roman" panose="02020603050405020304" pitchFamily="18" charset="0"/>
            </a:endParaRPr>
          </a:p>
          <a:p>
            <a:endParaRPr lang="lv-LV" dirty="0"/>
          </a:p>
        </p:txBody>
      </p:sp>
    </p:spTree>
    <p:extLst>
      <p:ext uri="{BB962C8B-B14F-4D97-AF65-F5344CB8AC3E}">
        <p14:creationId xmlns:p14="http://schemas.microsoft.com/office/powerpoint/2010/main" val="3403924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E84CC5F-65A2-4F82-910F-41337DB82A59}"/>
              </a:ext>
            </a:extLst>
          </p:cNvPr>
          <p:cNvSpPr>
            <a:spLocks noGrp="1"/>
          </p:cNvSpPr>
          <p:nvPr>
            <p:ph type="title"/>
          </p:nvPr>
        </p:nvSpPr>
        <p:spPr>
          <a:xfrm>
            <a:off x="5116878" y="629266"/>
            <a:ext cx="6422849" cy="1676603"/>
          </a:xfrm>
        </p:spPr>
        <p:txBody>
          <a:bodyPr>
            <a:normAutofit/>
          </a:bodyPr>
          <a:lstStyle/>
          <a:p>
            <a:r>
              <a:rPr lang="lv-LV"/>
              <a:t>Individuālie mācību līdzekļi</a:t>
            </a:r>
            <a:endParaRPr lang="lv-LV" dirty="0"/>
          </a:p>
        </p:txBody>
      </p:sp>
      <p:pic>
        <p:nvPicPr>
          <p:cNvPr id="4" name="Attēls 3">
            <a:extLst>
              <a:ext uri="{FF2B5EF4-FFF2-40B4-BE49-F238E27FC236}">
                <a16:creationId xmlns:a16="http://schemas.microsoft.com/office/drawing/2014/main" id="{52A6C35A-BA3A-45E6-B786-9947D91B0612}"/>
              </a:ext>
            </a:extLst>
          </p:cNvPr>
          <p:cNvPicPr>
            <a:picLocks noChangeAspect="1"/>
          </p:cNvPicPr>
          <p:nvPr/>
        </p:nvPicPr>
        <p:blipFill>
          <a:blip r:embed="rId2"/>
          <a:stretch>
            <a:fillRect/>
          </a:stretch>
        </p:blipFill>
        <p:spPr>
          <a:xfrm>
            <a:off x="1440102" y="803049"/>
            <a:ext cx="1755804" cy="2470743"/>
          </a:xfrm>
          <a:prstGeom prst="rect">
            <a:avLst/>
          </a:prstGeom>
        </p:spPr>
      </p:pic>
      <p:pic>
        <p:nvPicPr>
          <p:cNvPr id="5" name="Attēls 4">
            <a:extLst>
              <a:ext uri="{FF2B5EF4-FFF2-40B4-BE49-F238E27FC236}">
                <a16:creationId xmlns:a16="http://schemas.microsoft.com/office/drawing/2014/main" id="{9A51D650-8BFE-456E-9116-B7B4008E2342}"/>
              </a:ext>
            </a:extLst>
          </p:cNvPr>
          <p:cNvPicPr>
            <a:picLocks noChangeAspect="1"/>
          </p:cNvPicPr>
          <p:nvPr/>
        </p:nvPicPr>
        <p:blipFill>
          <a:blip r:embed="rId3"/>
          <a:stretch>
            <a:fillRect/>
          </a:stretch>
        </p:blipFill>
        <p:spPr>
          <a:xfrm>
            <a:off x="1435768" y="3461344"/>
            <a:ext cx="1764470" cy="2438400"/>
          </a:xfrm>
          <a:prstGeom prst="rect">
            <a:avLst/>
          </a:prstGeom>
          <a:effectLst/>
        </p:spPr>
      </p:pic>
      <p:sp>
        <p:nvSpPr>
          <p:cNvPr id="3" name="Satura vietturis 2">
            <a:extLst>
              <a:ext uri="{FF2B5EF4-FFF2-40B4-BE49-F238E27FC236}">
                <a16:creationId xmlns:a16="http://schemas.microsoft.com/office/drawing/2014/main" id="{D1B032A1-7170-4A4F-9F33-624A76C7EB1B}"/>
              </a:ext>
            </a:extLst>
          </p:cNvPr>
          <p:cNvSpPr>
            <a:spLocks noGrp="1"/>
          </p:cNvSpPr>
          <p:nvPr>
            <p:ph idx="1"/>
          </p:nvPr>
        </p:nvSpPr>
        <p:spPr>
          <a:xfrm>
            <a:off x="4632246" y="1467567"/>
            <a:ext cx="6422848" cy="4580999"/>
          </a:xfrm>
        </p:spPr>
        <p:txBody>
          <a:bodyPr>
            <a:normAutofit/>
          </a:bodyPr>
          <a:lstStyle/>
          <a:p>
            <a:pPr>
              <a:lnSpc>
                <a:spcPct val="90000"/>
              </a:lnSpc>
            </a:pPr>
            <a:r>
              <a:rPr lang="lv-LV" sz="2000" b="1" dirty="0"/>
              <a:t>Skolēnam vēl nepieciešams</a:t>
            </a:r>
            <a:r>
              <a:rPr lang="lv-LV" sz="2000" dirty="0"/>
              <a:t>. </a:t>
            </a:r>
          </a:p>
          <a:p>
            <a:pPr marL="0" indent="0">
              <a:lnSpc>
                <a:spcPct val="90000"/>
              </a:lnSpc>
              <a:buNone/>
            </a:pPr>
            <a:r>
              <a:rPr lang="lv-LV" sz="2000" dirty="0"/>
              <a:t>Maiņas apavi, kancelejas preces:</a:t>
            </a:r>
          </a:p>
          <a:p>
            <a:pPr>
              <a:lnSpc>
                <a:spcPct val="90000"/>
              </a:lnSpc>
              <a:buFont typeface="Wingdings" panose="05000000000000000000" pitchFamily="2" charset="2"/>
              <a:buChar char="§"/>
            </a:pPr>
            <a:r>
              <a:rPr lang="lv-LV" sz="2000" dirty="0"/>
              <a:t>Līniju burtnīcas 1. un 2. klasei (izdevniecība Zvaigzne ABC) – (zaļa)</a:t>
            </a:r>
          </a:p>
          <a:p>
            <a:pPr>
              <a:lnSpc>
                <a:spcPct val="90000"/>
              </a:lnSpc>
              <a:buFont typeface="Wingdings" panose="05000000000000000000" pitchFamily="2" charset="2"/>
              <a:buChar char="§"/>
            </a:pPr>
            <a:r>
              <a:rPr lang="lv-LV" sz="2000" dirty="0"/>
              <a:t>Rūtiņu burtnīcas 1. klasei (izdevniecība Zvaigzne ABC) – (oranža)</a:t>
            </a:r>
          </a:p>
          <a:p>
            <a:pPr>
              <a:lnSpc>
                <a:spcPct val="90000"/>
              </a:lnSpc>
              <a:buFont typeface="Wingdings" panose="05000000000000000000" pitchFamily="2" charset="2"/>
              <a:buChar char="§"/>
            </a:pPr>
            <a:r>
              <a:rPr lang="lv-LV" sz="2000" dirty="0"/>
              <a:t>Grāmatu, burtnīcu vāciņi</a:t>
            </a:r>
          </a:p>
          <a:p>
            <a:pPr>
              <a:lnSpc>
                <a:spcPct val="90000"/>
              </a:lnSpc>
              <a:buFont typeface="Wingdings" panose="05000000000000000000" pitchFamily="2" charset="2"/>
              <a:buChar char="§"/>
            </a:pPr>
            <a:r>
              <a:rPr lang="lv-LV" sz="2000" dirty="0"/>
              <a:t>Penālis</a:t>
            </a:r>
          </a:p>
          <a:p>
            <a:pPr>
              <a:lnSpc>
                <a:spcPct val="90000"/>
              </a:lnSpc>
              <a:buFont typeface="Wingdings" panose="05000000000000000000" pitchFamily="2" charset="2"/>
              <a:buChar char="§"/>
            </a:pPr>
            <a:r>
              <a:rPr lang="lv-LV" sz="2000" dirty="0"/>
              <a:t>Lineāls</a:t>
            </a:r>
          </a:p>
          <a:p>
            <a:pPr>
              <a:lnSpc>
                <a:spcPct val="90000"/>
              </a:lnSpc>
              <a:buFont typeface="Wingdings" panose="05000000000000000000" pitchFamily="2" charset="2"/>
              <a:buChar char="§"/>
            </a:pPr>
            <a:r>
              <a:rPr lang="lv-LV" sz="2000" dirty="0"/>
              <a:t>Burtnīcu mapīte</a:t>
            </a:r>
          </a:p>
          <a:p>
            <a:pPr>
              <a:lnSpc>
                <a:spcPct val="90000"/>
              </a:lnSpc>
              <a:buFont typeface="Wingdings" panose="05000000000000000000" pitchFamily="2" charset="2"/>
              <a:buChar char="§"/>
            </a:pPr>
            <a:r>
              <a:rPr lang="lv-LV" sz="2000" dirty="0"/>
              <a:t>Mugursoma </a:t>
            </a:r>
          </a:p>
          <a:p>
            <a:pPr>
              <a:lnSpc>
                <a:spcPct val="90000"/>
              </a:lnSpc>
            </a:pPr>
            <a:endParaRPr lang="lv-LV" sz="2000" dirty="0"/>
          </a:p>
          <a:p>
            <a:pPr>
              <a:lnSpc>
                <a:spcPct val="90000"/>
              </a:lnSpc>
            </a:pPr>
            <a:endParaRPr lang="lv-LV" sz="2000" dirty="0"/>
          </a:p>
        </p:txBody>
      </p:sp>
    </p:spTree>
    <p:extLst>
      <p:ext uri="{BB962C8B-B14F-4D97-AF65-F5344CB8AC3E}">
        <p14:creationId xmlns:p14="http://schemas.microsoft.com/office/powerpoint/2010/main" val="478535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801D0-C1CD-4B13-87D0-35F663BEED4C}"/>
              </a:ext>
            </a:extLst>
          </p:cNvPr>
          <p:cNvSpPr txBox="1">
            <a:spLocks noGrp="1"/>
          </p:cNvSpPr>
          <p:nvPr>
            <p:ph type="title"/>
          </p:nvPr>
        </p:nvSpPr>
        <p:spPr/>
        <p:txBody>
          <a:bodyPr anchorCtr="1">
            <a:normAutofit/>
          </a:bodyPr>
          <a:lstStyle/>
          <a:p>
            <a:pPr lvl="0" algn="ctr"/>
            <a:r>
              <a:rPr lang="lv-LV" u="sng" dirty="0">
                <a:latin typeface="Arial" pitchFamily="34"/>
              </a:rPr>
              <a:t>Mūsdienu izglītības procesā būtu nepieciešams</a:t>
            </a:r>
            <a:endParaRPr lang="lv-LV" u="sng" dirty="0"/>
          </a:p>
        </p:txBody>
      </p:sp>
      <p:sp>
        <p:nvSpPr>
          <p:cNvPr id="3" name="Content Placeholder 2">
            <a:extLst>
              <a:ext uri="{FF2B5EF4-FFF2-40B4-BE49-F238E27FC236}">
                <a16:creationId xmlns:a16="http://schemas.microsoft.com/office/drawing/2014/main" id="{A5E4B008-7722-4C3B-AAC7-2C07BCF9B077}"/>
              </a:ext>
            </a:extLst>
          </p:cNvPr>
          <p:cNvSpPr txBox="1">
            <a:spLocks noGrp="1"/>
          </p:cNvSpPr>
          <p:nvPr>
            <p:ph idx="1"/>
          </p:nvPr>
        </p:nvSpPr>
        <p:spPr/>
        <p:txBody>
          <a:bodyPr/>
          <a:lstStyle/>
          <a:p>
            <a:pPr marL="0" lvl="0" indent="0">
              <a:buNone/>
            </a:pPr>
            <a:br>
              <a:rPr lang="lv-LV" b="1" dirty="0"/>
            </a:br>
            <a:r>
              <a:rPr lang="lv-LV" b="1" dirty="0"/>
              <a:t>			</a:t>
            </a:r>
            <a:r>
              <a:rPr lang="lv-LV" sz="3200" b="1" dirty="0">
                <a:latin typeface="Arial" pitchFamily="34"/>
              </a:rPr>
              <a:t>Dators vai planšetdators</a:t>
            </a:r>
            <a:endParaRPr lang="lv-LV"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719CA-8AAB-4223-9024-26A86E6AA1CB}"/>
              </a:ext>
            </a:extLst>
          </p:cNvPr>
          <p:cNvSpPr txBox="1">
            <a:spLocks noGrp="1"/>
          </p:cNvSpPr>
          <p:nvPr>
            <p:ph type="title"/>
          </p:nvPr>
        </p:nvSpPr>
        <p:spPr/>
        <p:txBody>
          <a:bodyPr anchorCtr="1"/>
          <a:lstStyle/>
          <a:p>
            <a:pPr lvl="0" algn="ctr"/>
            <a:r>
              <a:rPr lang="lv-LV" b="1" u="sng">
                <a:latin typeface="Arial" pitchFamily="34"/>
                <a:cs typeface="Arial" pitchFamily="34"/>
              </a:rPr>
              <a:t>E-žurnāls Mykoob.lv</a:t>
            </a:r>
          </a:p>
        </p:txBody>
      </p:sp>
      <p:sp>
        <p:nvSpPr>
          <p:cNvPr id="3" name="Content Placeholder 2">
            <a:extLst>
              <a:ext uri="{FF2B5EF4-FFF2-40B4-BE49-F238E27FC236}">
                <a16:creationId xmlns:a16="http://schemas.microsoft.com/office/drawing/2014/main" id="{D25EBED4-173A-412D-8C3F-C0D76CD8C784}"/>
              </a:ext>
            </a:extLst>
          </p:cNvPr>
          <p:cNvSpPr txBox="1">
            <a:spLocks noGrp="1"/>
          </p:cNvSpPr>
          <p:nvPr>
            <p:ph idx="1"/>
          </p:nvPr>
        </p:nvSpPr>
        <p:spPr/>
        <p:txBody>
          <a:bodyPr>
            <a:normAutofit/>
          </a:bodyPr>
          <a:lstStyle/>
          <a:p>
            <a:pPr lvl="0">
              <a:lnSpc>
                <a:spcPct val="90000"/>
              </a:lnSpc>
              <a:buFont typeface="Wingdings" pitchFamily="2"/>
              <a:buChar char="v"/>
            </a:pPr>
            <a:r>
              <a:rPr lang="lv-LV" sz="3200">
                <a:latin typeface="Arial" pitchFamily="34"/>
                <a:cs typeface="Arial" pitchFamily="34"/>
              </a:rPr>
              <a:t>Mācību sasniegumu uzskaite</a:t>
            </a:r>
          </a:p>
          <a:p>
            <a:pPr lvl="0">
              <a:lnSpc>
                <a:spcPct val="90000"/>
              </a:lnSpc>
              <a:buFont typeface="Wingdings" pitchFamily="2"/>
              <a:buChar char="v"/>
            </a:pPr>
            <a:r>
              <a:rPr lang="lv-LV" sz="3200">
                <a:latin typeface="Arial" pitchFamily="34"/>
                <a:cs typeface="Arial" pitchFamily="34"/>
              </a:rPr>
              <a:t>Stundu tēmu, sasniedzamo rezultātu, mājas darbu ieraksti</a:t>
            </a:r>
          </a:p>
          <a:p>
            <a:pPr lvl="0">
              <a:lnSpc>
                <a:spcPct val="90000"/>
              </a:lnSpc>
              <a:buFont typeface="Wingdings" pitchFamily="2"/>
              <a:buChar char="v"/>
            </a:pPr>
            <a:r>
              <a:rPr lang="lv-LV" sz="3200">
                <a:latin typeface="Arial" pitchFamily="34"/>
                <a:cs typeface="Arial" pitchFamily="34"/>
              </a:rPr>
              <a:t>Apmeklējumu/ kavējumu uzskaite</a:t>
            </a:r>
          </a:p>
          <a:p>
            <a:pPr lvl="0">
              <a:lnSpc>
                <a:spcPct val="90000"/>
              </a:lnSpc>
              <a:buFont typeface="Wingdings" pitchFamily="2"/>
              <a:buChar char="v"/>
            </a:pPr>
            <a:r>
              <a:rPr lang="lv-LV" sz="3200">
                <a:latin typeface="Arial" pitchFamily="34"/>
                <a:cs typeface="Arial" pitchFamily="34"/>
              </a:rPr>
              <a:t>Saziņas iespējas ar skolas pedagogiem, vecākiem</a:t>
            </a:r>
          </a:p>
          <a:p>
            <a:pPr lvl="0">
              <a:lnSpc>
                <a:spcPct val="90000"/>
              </a:lnSpc>
              <a:buFont typeface="Wingdings" pitchFamily="2"/>
              <a:buChar char="v"/>
            </a:pPr>
            <a:r>
              <a:rPr lang="lv-LV" sz="3200">
                <a:latin typeface="Arial" pitchFamily="34"/>
                <a:cs typeface="Arial" pitchFamily="34"/>
              </a:rPr>
              <a:t>Liecību sagatavošana</a:t>
            </a:r>
          </a:p>
          <a:p>
            <a:pPr lvl="0">
              <a:lnSpc>
                <a:spcPct val="90000"/>
              </a:lnSpc>
              <a:buFont typeface="Wingdings" pitchFamily="2"/>
              <a:buChar char="v"/>
            </a:pPr>
            <a:endParaRPr lang="lv-LV"/>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1A8E7-97D8-4B8C-A7B5-2E40DC61CECA}"/>
              </a:ext>
            </a:extLst>
          </p:cNvPr>
          <p:cNvSpPr txBox="1">
            <a:spLocks noGrp="1"/>
          </p:cNvSpPr>
          <p:nvPr>
            <p:ph type="title"/>
          </p:nvPr>
        </p:nvSpPr>
        <p:spPr/>
        <p:txBody>
          <a:bodyPr anchorCtr="1"/>
          <a:lstStyle/>
          <a:p>
            <a:pPr lvl="0" algn="ctr"/>
            <a:r>
              <a:rPr lang="lv-LV" b="1" u="sng">
                <a:latin typeface="Arial" pitchFamily="34"/>
                <a:cs typeface="Arial" pitchFamily="34"/>
              </a:rPr>
              <a:t>Mācību platformas</a:t>
            </a:r>
          </a:p>
        </p:txBody>
      </p:sp>
      <p:sp>
        <p:nvSpPr>
          <p:cNvPr id="3" name="Content Placeholder 2">
            <a:extLst>
              <a:ext uri="{FF2B5EF4-FFF2-40B4-BE49-F238E27FC236}">
                <a16:creationId xmlns:a16="http://schemas.microsoft.com/office/drawing/2014/main" id="{190EAEAD-4E6D-4352-ABE9-E18B7F66D519}"/>
              </a:ext>
            </a:extLst>
          </p:cNvPr>
          <p:cNvSpPr txBox="1">
            <a:spLocks noGrp="1"/>
          </p:cNvSpPr>
          <p:nvPr>
            <p:ph idx="1"/>
          </p:nvPr>
        </p:nvSpPr>
        <p:spPr/>
        <p:txBody>
          <a:bodyPr/>
          <a:lstStyle/>
          <a:p>
            <a:pPr lvl="0">
              <a:buFont typeface="Wingdings" pitchFamily="2"/>
              <a:buChar char="v"/>
            </a:pPr>
            <a:r>
              <a:rPr lang="lv-LV" sz="3200" dirty="0">
                <a:latin typeface="Arial" pitchFamily="34"/>
                <a:cs typeface="Arial" pitchFamily="34"/>
                <a:hlinkClick r:id="rId2"/>
              </a:rPr>
              <a:t>www.uzdevumi.lv</a:t>
            </a:r>
            <a:endParaRPr lang="lv-LV" sz="3200" dirty="0">
              <a:latin typeface="Arial" pitchFamily="34"/>
              <a:cs typeface="Arial" pitchFamily="34"/>
            </a:endParaRPr>
          </a:p>
          <a:p>
            <a:pPr lvl="0">
              <a:buFont typeface="Wingdings" pitchFamily="2"/>
              <a:buChar char="v"/>
            </a:pPr>
            <a:r>
              <a:rPr lang="lv-LV" sz="3200" dirty="0">
                <a:latin typeface="Arial" pitchFamily="34"/>
                <a:cs typeface="Arial" pitchFamily="34"/>
                <a:hlinkClick r:id="rId3"/>
              </a:rPr>
              <a:t>www.soma.lv</a:t>
            </a:r>
            <a:endParaRPr lang="lv-LV" sz="3200" dirty="0">
              <a:latin typeface="Arial" pitchFamily="34"/>
              <a:cs typeface="Arial" pitchFamily="34"/>
            </a:endParaRPr>
          </a:p>
          <a:p>
            <a:pPr lvl="0">
              <a:buFont typeface="Wingdings" pitchFamily="2"/>
              <a:buChar char="v"/>
            </a:pPr>
            <a:r>
              <a:rPr lang="lv-LV" sz="3200" dirty="0">
                <a:solidFill>
                  <a:srgbClr val="92D050"/>
                </a:solidFill>
                <a:latin typeface="Arial" pitchFamily="34"/>
                <a:cs typeface="Arial" pitchFamily="34"/>
              </a:rPr>
              <a:t>letonika.lv</a:t>
            </a:r>
          </a:p>
          <a:p>
            <a:pPr marL="0" lvl="0" indent="0">
              <a:buNone/>
            </a:pPr>
            <a:endParaRPr lang="lv-LV" sz="3200" dirty="0">
              <a:latin typeface="Arial" pitchFamily="34"/>
              <a:cs typeface="Arial" pitchFamily="34"/>
            </a:endParaRPr>
          </a:p>
          <a:p>
            <a:pPr lvl="0">
              <a:buFont typeface="Wingdings" pitchFamily="2"/>
              <a:buChar char="v"/>
            </a:pPr>
            <a:endParaRPr lang="lv-LV" sz="3200" dirty="0">
              <a:latin typeface="Arial" pitchFamily="34"/>
              <a:cs typeface="Arial" pitchFamily="34"/>
            </a:endParaRPr>
          </a:p>
          <a:p>
            <a:pPr marL="0" lvl="0" indent="0">
              <a:buNone/>
            </a:pPr>
            <a:endParaRPr lang="lv-LV"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CF168-9D2D-4AC7-BD26-024A1E51D0CA}"/>
              </a:ext>
            </a:extLst>
          </p:cNvPr>
          <p:cNvSpPr>
            <a:spLocks noGrp="1"/>
          </p:cNvSpPr>
          <p:nvPr>
            <p:ph type="title"/>
          </p:nvPr>
        </p:nvSpPr>
        <p:spPr/>
        <p:txBody>
          <a:bodyPr/>
          <a:lstStyle/>
          <a:p>
            <a:pPr algn="ctr"/>
            <a:r>
              <a:rPr lang="lv-LV" u="sng" dirty="0">
                <a:latin typeface="Arial" pitchFamily="34"/>
                <a:cs typeface="Arial" pitchFamily="34"/>
              </a:rPr>
              <a:t>Skolēna apģērbs</a:t>
            </a:r>
            <a:endParaRPr lang="lv-LV" dirty="0"/>
          </a:p>
        </p:txBody>
      </p:sp>
      <p:sp>
        <p:nvSpPr>
          <p:cNvPr id="3" name="Content Placeholder 2">
            <a:extLst>
              <a:ext uri="{FF2B5EF4-FFF2-40B4-BE49-F238E27FC236}">
                <a16:creationId xmlns:a16="http://schemas.microsoft.com/office/drawing/2014/main" id="{8A495D37-FBF2-4878-A28A-044FF650ED5A}"/>
              </a:ext>
            </a:extLst>
          </p:cNvPr>
          <p:cNvSpPr>
            <a:spLocks noGrp="1"/>
          </p:cNvSpPr>
          <p:nvPr>
            <p:ph idx="1"/>
          </p:nvPr>
        </p:nvSpPr>
        <p:spPr/>
        <p:txBody>
          <a:bodyPr/>
          <a:lstStyle/>
          <a:p>
            <a:pPr>
              <a:buFont typeface="Wingdings" panose="05000000000000000000" pitchFamily="2" charset="2"/>
              <a:buChar char="v"/>
            </a:pPr>
            <a:r>
              <a:rPr lang="lv-LV" sz="1800" dirty="0">
                <a:effectLst/>
                <a:latin typeface="Arial" panose="020B0604020202020204" pitchFamily="34" charset="0"/>
                <a:ea typeface="Times New Roman" panose="02020603050405020304" pitchFamily="18" charset="0"/>
                <a:cs typeface="Arial" panose="020B0604020202020204" pitchFamily="34" charset="0"/>
              </a:rPr>
              <a:t>Lai veicinātu skolēna piederības izjūtu savai skolai un radītu vienotu koptēlu, aicinām vecākus nodrošināt savu bērnu ar Rīgas 31. vidusskolas skolēna formu- meitenēm pelēku sarafānu vai kleitu, zēniem vesti. </a:t>
            </a:r>
            <a:r>
              <a:rPr lang="lv-LV" sz="1800" b="0" dirty="0">
                <a:solidFill>
                  <a:srgbClr val="222222"/>
                </a:solidFill>
                <a:effectLst/>
                <a:latin typeface="Arial" panose="020B0604020202020204" pitchFamily="34" charset="0"/>
                <a:ea typeface="Calibri" panose="020F0502020204030204" pitchFamily="34" charset="0"/>
                <a:cs typeface="Arial" panose="020B0604020202020204" pitchFamily="34" charset="0"/>
              </a:rPr>
              <a:t> </a:t>
            </a:r>
            <a:r>
              <a:rPr lang="lv-LV" sz="1800" dirty="0">
                <a:effectLst/>
                <a:latin typeface="Arial" panose="020B0604020202020204" pitchFamily="34" charset="0"/>
                <a:ea typeface="Times New Roman" panose="02020603050405020304" pitchFamily="18" charset="0"/>
                <a:cs typeface="Arial" panose="020B0604020202020204" pitchFamily="34" charset="0"/>
              </a:rPr>
              <a:t>Svētkos nepieciešama balta blūze, krekls. </a:t>
            </a:r>
          </a:p>
          <a:p>
            <a:pPr>
              <a:buFont typeface="Wingdings" panose="05000000000000000000" pitchFamily="2" charset="2"/>
              <a:buChar char="v"/>
            </a:pPr>
            <a:r>
              <a:rPr lang="lv-LV"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Lai nodrošinātu higiēnas prasību izpildi sporta stundās, aicinām vecākus iegādāties savam bērnam firmā “</a:t>
            </a:r>
            <a:r>
              <a:rPr lang="lv-LV" sz="1800" b="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Hebe</a:t>
            </a:r>
            <a:r>
              <a:rPr lang="lv-LV"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ražoto T-kreklu ar skolas logo, kas paredzēts tikai sporta stundām. Sporta stundā nepieciešamas tumši zilas vai melnas īsās sporta bikses.</a:t>
            </a:r>
            <a:endParaRPr lang="lv-LV"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lv-LV" dirty="0"/>
          </a:p>
        </p:txBody>
      </p:sp>
    </p:spTree>
    <p:extLst>
      <p:ext uri="{BB962C8B-B14F-4D97-AF65-F5344CB8AC3E}">
        <p14:creationId xmlns:p14="http://schemas.microsoft.com/office/powerpoint/2010/main" val="3476369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6ECE3-5A39-4C33-88DC-D59BB9C291ED}"/>
              </a:ext>
            </a:extLst>
          </p:cNvPr>
          <p:cNvSpPr txBox="1">
            <a:spLocks noGrp="1"/>
          </p:cNvSpPr>
          <p:nvPr>
            <p:ph type="title"/>
          </p:nvPr>
        </p:nvSpPr>
        <p:spPr>
          <a:xfrm>
            <a:off x="677332" y="609603"/>
            <a:ext cx="8596667" cy="800913"/>
          </a:xfrm>
        </p:spPr>
        <p:txBody>
          <a:bodyPr anchorCtr="1"/>
          <a:lstStyle/>
          <a:p>
            <a:pPr lvl="0" algn="ctr"/>
            <a:r>
              <a:rPr lang="lv-LV" u="sng">
                <a:latin typeface="Arial" pitchFamily="34"/>
                <a:cs typeface="Arial" pitchFamily="34"/>
              </a:rPr>
              <a:t>Reģistrācija 1. klasei</a:t>
            </a:r>
          </a:p>
        </p:txBody>
      </p:sp>
      <p:sp>
        <p:nvSpPr>
          <p:cNvPr id="3" name="Content Placeholder 2">
            <a:extLst>
              <a:ext uri="{FF2B5EF4-FFF2-40B4-BE49-F238E27FC236}">
                <a16:creationId xmlns:a16="http://schemas.microsoft.com/office/drawing/2014/main" id="{B8DF78C1-FDD0-41DA-8686-EC1574923986}"/>
              </a:ext>
            </a:extLst>
          </p:cNvPr>
          <p:cNvSpPr txBox="1">
            <a:spLocks noGrp="1"/>
          </p:cNvSpPr>
          <p:nvPr>
            <p:ph idx="1"/>
          </p:nvPr>
        </p:nvSpPr>
        <p:spPr>
          <a:xfrm>
            <a:off x="677332" y="1545025"/>
            <a:ext cx="8596667" cy="5312974"/>
          </a:xfrm>
        </p:spPr>
        <p:txBody>
          <a:bodyPr/>
          <a:lstStyle/>
          <a:p>
            <a:pPr marL="0" lvl="0" indent="0">
              <a:lnSpc>
                <a:spcPct val="70000"/>
              </a:lnSpc>
              <a:buNone/>
            </a:pPr>
            <a:endParaRPr lang="lv-LV" sz="3000" dirty="0"/>
          </a:p>
          <a:p>
            <a:pPr lvl="0">
              <a:lnSpc>
                <a:spcPct val="70000"/>
              </a:lnSpc>
              <a:buFont typeface="Wingdings" pitchFamily="2"/>
              <a:buChar char="v"/>
            </a:pPr>
            <a:endParaRPr lang="lv-LV" sz="3000" dirty="0"/>
          </a:p>
          <a:p>
            <a:pPr marL="0" lvl="0" indent="0">
              <a:lnSpc>
                <a:spcPct val="70000"/>
              </a:lnSpc>
              <a:buNone/>
            </a:pPr>
            <a:r>
              <a:rPr lang="lv-LV" sz="2400" dirty="0">
                <a:latin typeface="Arial" pitchFamily="34"/>
                <a:cs typeface="Arial" pitchFamily="34"/>
              </a:rPr>
              <a:t>Iesniedzamie dokumenti:</a:t>
            </a:r>
          </a:p>
          <a:p>
            <a:pPr lvl="0">
              <a:lnSpc>
                <a:spcPct val="70000"/>
              </a:lnSpc>
              <a:buFont typeface="Wingdings" pitchFamily="2"/>
              <a:buChar char="v"/>
            </a:pPr>
            <a:r>
              <a:rPr lang="lv-LV" sz="2400" dirty="0">
                <a:latin typeface="Arial" pitchFamily="34"/>
                <a:cs typeface="Arial" pitchFamily="34"/>
              </a:rPr>
              <a:t>Iesniegums skolai (paraugs pieejams skolas mājaslapā)</a:t>
            </a:r>
            <a:r>
              <a:rPr lang="lv-LV" sz="2400" b="1" i="1" dirty="0">
                <a:latin typeface="Arial" pitchFamily="34"/>
                <a:cs typeface="Arial" pitchFamily="34"/>
              </a:rPr>
              <a:t> </a:t>
            </a:r>
            <a:r>
              <a:rPr lang="lv-LV" sz="2400" dirty="0">
                <a:latin typeface="Arial" pitchFamily="34"/>
                <a:cs typeface="Arial" pitchFamily="34"/>
              </a:rPr>
              <a:t> </a:t>
            </a:r>
            <a:r>
              <a:rPr lang="lv-LV" sz="2400" dirty="0" err="1">
                <a:latin typeface="Arial" pitchFamily="34"/>
                <a:cs typeface="Arial" pitchFamily="34"/>
              </a:rPr>
              <a:t>jāsūta</a:t>
            </a:r>
            <a:r>
              <a:rPr lang="lv-LV" sz="2400" dirty="0">
                <a:latin typeface="Arial" pitchFamily="34"/>
                <a:cs typeface="Arial" pitchFamily="34"/>
              </a:rPr>
              <a:t> uz </a:t>
            </a:r>
            <a:r>
              <a:rPr lang="lv-LV" sz="2400" dirty="0" err="1">
                <a:latin typeface="Arial" pitchFamily="34"/>
                <a:cs typeface="Arial" pitchFamily="34"/>
              </a:rPr>
              <a:t>uz</a:t>
            </a:r>
            <a:r>
              <a:rPr lang="lv-LV" sz="2400" dirty="0">
                <a:latin typeface="Arial" pitchFamily="34"/>
                <a:cs typeface="Arial" pitchFamily="34"/>
              </a:rPr>
              <a:t> skolas e-pastu </a:t>
            </a:r>
            <a:r>
              <a:rPr lang="lv-LV" sz="2400" b="1" i="1" dirty="0">
                <a:latin typeface="Arial" pitchFamily="34"/>
                <a:cs typeface="Arial" pitchFamily="34"/>
              </a:rPr>
              <a:t>r31vs</a:t>
            </a:r>
            <a:r>
              <a:rPr lang="lv-LV" sz="2400" b="1" dirty="0">
                <a:latin typeface="Arial" pitchFamily="34"/>
                <a:cs typeface="Arial" pitchFamily="34"/>
              </a:rPr>
              <a:t>@riga.lv </a:t>
            </a:r>
            <a:r>
              <a:rPr lang="lv-LV" sz="2400" dirty="0">
                <a:latin typeface="Arial" pitchFamily="34"/>
                <a:cs typeface="Arial" pitchFamily="34"/>
              </a:rPr>
              <a:t>vai jāiesniedz skolas lietvedei.</a:t>
            </a:r>
          </a:p>
          <a:p>
            <a:pPr lvl="0">
              <a:lnSpc>
                <a:spcPct val="70000"/>
              </a:lnSpc>
              <a:buFont typeface="Wingdings" pitchFamily="2"/>
              <a:buChar char="v"/>
            </a:pPr>
            <a:r>
              <a:rPr lang="lv-LV" sz="2200" dirty="0">
                <a:latin typeface="Arial" pitchFamily="34"/>
                <a:cs typeface="Arial" pitchFamily="34"/>
              </a:rPr>
              <a:t>Paziņojums vecākiem par bērna uzņemšanu 1. klasē tiks izsūtīts līdz 10. jūnijam.</a:t>
            </a:r>
          </a:p>
          <a:p>
            <a:pPr lvl="0">
              <a:lnSpc>
                <a:spcPct val="70000"/>
              </a:lnSpc>
              <a:buFont typeface="Wingdings" pitchFamily="2"/>
              <a:buChar char="v"/>
            </a:pPr>
            <a:r>
              <a:rPr lang="lv-LV" sz="2400" dirty="0">
                <a:latin typeface="Arial" pitchFamily="34"/>
                <a:cs typeface="Arial" pitchFamily="34"/>
              </a:rPr>
              <a:t>Izglītojamā medicīnas karte (veidlapa </a:t>
            </a:r>
            <a:r>
              <a:rPr lang="lv-LV" sz="2400" dirty="0" err="1">
                <a:latin typeface="Arial" pitchFamily="34"/>
                <a:cs typeface="Arial" pitchFamily="34"/>
              </a:rPr>
              <a:t>Nr</a:t>
            </a:r>
            <a:r>
              <a:rPr lang="lv-LV" sz="2400" dirty="0">
                <a:latin typeface="Arial" pitchFamily="34"/>
                <a:cs typeface="Arial" pitchFamily="34"/>
              </a:rPr>
              <a:t> 026).</a:t>
            </a:r>
          </a:p>
          <a:p>
            <a:pPr lvl="0">
              <a:lnSpc>
                <a:spcPct val="70000"/>
              </a:lnSpc>
              <a:buFont typeface="Wingdings" pitchFamily="2"/>
              <a:buChar char="v"/>
            </a:pPr>
            <a:r>
              <a:rPr lang="lv-LV" sz="2400" dirty="0">
                <a:latin typeface="Arial" pitchFamily="34"/>
                <a:cs typeface="Arial" pitchFamily="34"/>
              </a:rPr>
              <a:t>Izziņa par pirmskolas izglītības apguvi.</a:t>
            </a:r>
          </a:p>
          <a:p>
            <a:pPr lvl="0">
              <a:lnSpc>
                <a:spcPct val="70000"/>
              </a:lnSpc>
              <a:buFont typeface="Wingdings" pitchFamily="2"/>
              <a:buChar char="v"/>
            </a:pPr>
            <a:r>
              <a:rPr lang="lv-LV" sz="2400" dirty="0">
                <a:latin typeface="Arial" pitchFamily="34"/>
                <a:cs typeface="Arial" pitchFamily="34"/>
              </a:rPr>
              <a:t>Iesniegums pagarinātās dienas grupai (pieejams skolas mājaslapā) jāiesniedz līdz 2023. gada 1. septembrim.</a:t>
            </a:r>
          </a:p>
          <a:p>
            <a:pPr lvl="0">
              <a:lnSpc>
                <a:spcPct val="70000"/>
              </a:lnSpc>
              <a:buFont typeface="Wingdings" pitchFamily="2"/>
              <a:buChar char="v"/>
            </a:pPr>
            <a:endParaRPr lang="lv-LV" sz="2600" dirty="0"/>
          </a:p>
          <a:p>
            <a:pPr lvl="0">
              <a:lnSpc>
                <a:spcPct val="70000"/>
              </a:lnSpc>
              <a:buFont typeface="Wingdings" pitchFamily="2"/>
              <a:buChar char="v"/>
            </a:pPr>
            <a:endParaRPr lang="lv-LV" sz="2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A3627-6F55-4919-B747-29A8727975C2}"/>
              </a:ext>
            </a:extLst>
          </p:cNvPr>
          <p:cNvSpPr txBox="1">
            <a:spLocks noGrp="1"/>
          </p:cNvSpPr>
          <p:nvPr>
            <p:ph type="title"/>
          </p:nvPr>
        </p:nvSpPr>
        <p:spPr/>
        <p:txBody>
          <a:bodyPr anchorCtr="1"/>
          <a:lstStyle/>
          <a:p>
            <a:pPr lvl="0" algn="ctr"/>
            <a:r>
              <a:rPr lang="lv-LV" u="sng" dirty="0">
                <a:latin typeface="Arial" pitchFamily="34"/>
                <a:cs typeface="Arial" pitchFamily="34"/>
              </a:rPr>
              <a:t>Skolēna apģērbs</a:t>
            </a:r>
          </a:p>
        </p:txBody>
      </p:sp>
      <p:sp>
        <p:nvSpPr>
          <p:cNvPr id="3" name="Content Placeholder 2">
            <a:extLst>
              <a:ext uri="{FF2B5EF4-FFF2-40B4-BE49-F238E27FC236}">
                <a16:creationId xmlns:a16="http://schemas.microsoft.com/office/drawing/2014/main" id="{E21CB31E-B850-44D1-8EB1-F0668E978DCB}"/>
              </a:ext>
            </a:extLst>
          </p:cNvPr>
          <p:cNvSpPr txBox="1">
            <a:spLocks noGrp="1"/>
          </p:cNvSpPr>
          <p:nvPr>
            <p:ph idx="1"/>
          </p:nvPr>
        </p:nvSpPr>
        <p:spPr>
          <a:xfrm>
            <a:off x="677332" y="1930400"/>
            <a:ext cx="8596667" cy="4317996"/>
          </a:xfrm>
        </p:spPr>
        <p:txBody>
          <a:bodyPr>
            <a:noAutofit/>
          </a:bodyPr>
          <a:lstStyle/>
          <a:p>
            <a:pPr lvl="0">
              <a:buFont typeface="Wingdings" pitchFamily="2"/>
              <a:buChar char="v"/>
            </a:pPr>
            <a:r>
              <a:rPr lang="lv-LV" sz="2400" dirty="0">
                <a:latin typeface="Arial" pitchFamily="34"/>
                <a:cs typeface="Arial" pitchFamily="34"/>
              </a:rPr>
              <a:t>Skola sadarbojas ar </a:t>
            </a:r>
            <a:r>
              <a:rPr lang="lv-LV" sz="2400" dirty="0" err="1">
                <a:latin typeface="Arial" pitchFamily="34"/>
                <a:cs typeface="Arial" pitchFamily="34"/>
              </a:rPr>
              <a:t>firmu“Hebe</a:t>
            </a:r>
            <a:r>
              <a:rPr lang="lv-LV" sz="2400" dirty="0">
                <a:latin typeface="Arial" pitchFamily="34"/>
                <a:cs typeface="Arial" pitchFamily="34"/>
              </a:rPr>
              <a:t>” kura ir viena no vadošajām skolas tērpu ražotājām. </a:t>
            </a:r>
            <a:r>
              <a:rPr lang="lv-LV" sz="2400" dirty="0">
                <a:solidFill>
                  <a:schemeClr val="tx1"/>
                </a:solidFill>
                <a:latin typeface="Arial" pitchFamily="34"/>
                <a:cs typeface="Arial" pitchFamily="34"/>
              </a:rPr>
              <a:t>Ar skolas formu katalogu un to pasūtīšanas </a:t>
            </a:r>
            <a:r>
              <a:rPr lang="lv-LV" sz="2400">
                <a:solidFill>
                  <a:schemeClr val="tx1"/>
                </a:solidFill>
                <a:latin typeface="Arial" pitchFamily="34"/>
                <a:cs typeface="Arial" pitchFamily="34"/>
              </a:rPr>
              <a:t>kārtību varat </a:t>
            </a:r>
            <a:r>
              <a:rPr lang="lv-LV" sz="2400" dirty="0">
                <a:solidFill>
                  <a:schemeClr val="tx1"/>
                </a:solidFill>
                <a:latin typeface="Arial" pitchFamily="34"/>
                <a:cs typeface="Arial" pitchFamily="34"/>
              </a:rPr>
              <a:t>iepazīties  skolas mājaslapā</a:t>
            </a:r>
            <a:br>
              <a:rPr lang="lv-LV" sz="2400" b="1" strike="sngStrike" dirty="0">
                <a:solidFill>
                  <a:srgbClr val="000000"/>
                </a:solidFill>
                <a:latin typeface="Arial" pitchFamily="34"/>
                <a:cs typeface="Arial" pitchFamily="34"/>
              </a:rPr>
            </a:br>
            <a:endParaRPr lang="lv-LV" sz="2400" dirty="0">
              <a:latin typeface="Arial" pitchFamily="34"/>
              <a:cs typeface="Arial" pitchFamily="34"/>
            </a:endParaRPr>
          </a:p>
          <a:p>
            <a:pPr lvl="0">
              <a:buFont typeface="Wingdings" pitchFamily="2"/>
              <a:buChar char="v"/>
            </a:pPr>
            <a:r>
              <a:rPr lang="lv-LV" sz="2400" dirty="0">
                <a:latin typeface="Arial" pitchFamily="34"/>
                <a:cs typeface="Arial" pitchFamily="34"/>
                <a:hlinkClick r:id="rId2"/>
              </a:rPr>
              <a:t>https://www.r31vsk.lv/lv/uznemsana/1klase/</a:t>
            </a:r>
            <a:endParaRPr lang="lv-LV" sz="2400" dirty="0">
              <a:latin typeface="Arial" pitchFamily="34"/>
              <a:cs typeface="Arial" pitchFamily="34"/>
            </a:endParaRPr>
          </a:p>
          <a:p>
            <a:pPr lvl="0">
              <a:buFont typeface="Wingdings" pitchFamily="2"/>
              <a:buChar char="v"/>
            </a:pPr>
            <a:endParaRPr lang="lv-LV" sz="2400" dirty="0">
              <a:latin typeface="Arial" pitchFamily="34"/>
              <a:cs typeface="Arial" pitchFamily="34"/>
            </a:endParaRPr>
          </a:p>
          <a:p>
            <a:pPr lvl="0">
              <a:buFont typeface="Wingdings" pitchFamily="2"/>
              <a:buChar char="v"/>
            </a:pPr>
            <a:r>
              <a:rPr lang="lv-LV" sz="2400" dirty="0">
                <a:latin typeface="Arial" pitchFamily="34"/>
                <a:cs typeface="Arial" pitchFamily="34"/>
              </a:rPr>
              <a:t>Skolēnam nepieciešami maiņas apavi</a:t>
            </a:r>
          </a:p>
          <a:p>
            <a:pPr lvl="0">
              <a:buFont typeface="Wingdings" pitchFamily="2"/>
              <a:buChar char="v"/>
            </a:pPr>
            <a:r>
              <a:rPr lang="lv-LV" sz="2400" dirty="0">
                <a:latin typeface="Arial" pitchFamily="34"/>
                <a:cs typeface="Arial" pitchFamily="34"/>
              </a:rPr>
              <a:t>Īsais un garais sporta tērps nodarbībām sporta zālē un skolas stadionā</a:t>
            </a:r>
          </a:p>
        </p:txBody>
      </p:sp>
    </p:spTree>
    <p:extLst>
      <p:ext uri="{BB962C8B-B14F-4D97-AF65-F5344CB8AC3E}">
        <p14:creationId xmlns:p14="http://schemas.microsoft.com/office/powerpoint/2010/main" val="840627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0FC12-88DE-47C1-AE6F-3FE2871E9722}"/>
              </a:ext>
            </a:extLst>
          </p:cNvPr>
          <p:cNvSpPr txBox="1">
            <a:spLocks noGrp="1"/>
          </p:cNvSpPr>
          <p:nvPr>
            <p:ph type="title"/>
          </p:nvPr>
        </p:nvSpPr>
        <p:spPr/>
        <p:txBody>
          <a:bodyPr anchorCtr="1"/>
          <a:lstStyle/>
          <a:p>
            <a:pPr lvl="0" algn="ctr"/>
            <a:r>
              <a:rPr lang="lv-LV" u="sng"/>
              <a:t>Kā </a:t>
            </a:r>
            <a:r>
              <a:rPr lang="lv-LV" u="sng">
                <a:latin typeface="Abadi" pitchFamily="34"/>
              </a:rPr>
              <a:t>gatavoties</a:t>
            </a:r>
            <a:r>
              <a:rPr lang="lv-LV" u="sng"/>
              <a:t> skolai</a:t>
            </a:r>
          </a:p>
        </p:txBody>
      </p:sp>
      <p:sp>
        <p:nvSpPr>
          <p:cNvPr id="3" name="Content Placeholder 2">
            <a:extLst>
              <a:ext uri="{FF2B5EF4-FFF2-40B4-BE49-F238E27FC236}">
                <a16:creationId xmlns:a16="http://schemas.microsoft.com/office/drawing/2014/main" id="{B2DC8CEE-A733-49ED-AEC4-E8EAF0DA71F9}"/>
              </a:ext>
            </a:extLst>
          </p:cNvPr>
          <p:cNvSpPr txBox="1">
            <a:spLocks noGrp="1"/>
          </p:cNvSpPr>
          <p:nvPr>
            <p:ph idx="1"/>
          </p:nvPr>
        </p:nvSpPr>
        <p:spPr/>
        <p:txBody>
          <a:bodyPr>
            <a:normAutofit/>
          </a:bodyPr>
          <a:lstStyle/>
          <a:p>
            <a:pPr lvl="0">
              <a:lnSpc>
                <a:spcPct val="90000"/>
              </a:lnSpc>
              <a:buFont typeface="Wingdings" pitchFamily="2"/>
              <a:buChar char="v"/>
            </a:pPr>
            <a:r>
              <a:rPr lang="lv-LV" sz="2200" dirty="0">
                <a:latin typeface="Arial" pitchFamily="34"/>
              </a:rPr>
              <a:t> Vingrināt </a:t>
            </a:r>
            <a:r>
              <a:rPr lang="lv-LV" sz="2200" dirty="0"/>
              <a:t>ķermeni</a:t>
            </a:r>
          </a:p>
          <a:p>
            <a:pPr lvl="0">
              <a:lnSpc>
                <a:spcPct val="90000"/>
              </a:lnSpc>
              <a:buFont typeface="Wingdings" pitchFamily="2"/>
              <a:buChar char="v"/>
            </a:pPr>
            <a:r>
              <a:rPr lang="lv-LV" sz="2200" dirty="0">
                <a:latin typeface="Arial" pitchFamily="34"/>
              </a:rPr>
              <a:t>Trenēt pašapkalpošanās un </a:t>
            </a:r>
            <a:r>
              <a:rPr lang="lv-LV" sz="2200" dirty="0" err="1">
                <a:latin typeface="Arial" pitchFamily="34"/>
              </a:rPr>
              <a:t>pašorganizēšanās</a:t>
            </a:r>
            <a:r>
              <a:rPr lang="lv-LV" sz="2200" dirty="0">
                <a:latin typeface="Arial" pitchFamily="34"/>
              </a:rPr>
              <a:t> prasmes</a:t>
            </a:r>
          </a:p>
          <a:p>
            <a:pPr lvl="0">
              <a:lnSpc>
                <a:spcPct val="90000"/>
              </a:lnSpc>
              <a:buFont typeface="Wingdings" pitchFamily="2"/>
              <a:buChar char="v"/>
            </a:pPr>
            <a:r>
              <a:rPr lang="lv-LV" sz="2200" dirty="0">
                <a:latin typeface="Arial" pitchFamily="34"/>
              </a:rPr>
              <a:t>Mācīties atpazīt un kontrolēt savas emocijas</a:t>
            </a:r>
          </a:p>
          <a:p>
            <a:pPr lvl="0">
              <a:lnSpc>
                <a:spcPct val="90000"/>
              </a:lnSpc>
              <a:buFont typeface="Wingdings" pitchFamily="2"/>
              <a:buChar char="v"/>
            </a:pPr>
            <a:r>
              <a:rPr lang="lv-LV" sz="2200" dirty="0">
                <a:latin typeface="Arial" pitchFamily="34"/>
              </a:rPr>
              <a:t> Apgūt uzvedības un pieklājības normas</a:t>
            </a:r>
          </a:p>
          <a:p>
            <a:pPr lvl="0">
              <a:lnSpc>
                <a:spcPct val="90000"/>
              </a:lnSpc>
              <a:buFont typeface="Wingdings" pitchFamily="2"/>
              <a:buChar char="v"/>
            </a:pPr>
            <a:r>
              <a:rPr lang="lv-LV" sz="2200" dirty="0">
                <a:latin typeface="Arial" pitchFamily="34"/>
              </a:rPr>
              <a:t>Veidot sadarbību ar līdzcilvēkiem</a:t>
            </a:r>
          </a:p>
          <a:p>
            <a:pPr lvl="0">
              <a:lnSpc>
                <a:spcPct val="90000"/>
              </a:lnSpc>
              <a:buFont typeface="Wingdings" pitchFamily="2"/>
              <a:buChar char="v"/>
            </a:pPr>
            <a:r>
              <a:rPr lang="lv-LV" sz="2200" dirty="0">
                <a:latin typeface="Arial" pitchFamily="34"/>
              </a:rPr>
              <a:t>Veidot izpratni par apkārtējās pasaules norisēm</a:t>
            </a:r>
          </a:p>
          <a:p>
            <a:pPr lvl="0">
              <a:lnSpc>
                <a:spcPct val="90000"/>
              </a:lnSpc>
              <a:buFont typeface="Wingdings" pitchFamily="2"/>
              <a:buChar char="v"/>
            </a:pPr>
            <a:r>
              <a:rPr lang="lv-LV" sz="2200" dirty="0">
                <a:latin typeface="Arial" pitchFamily="34"/>
              </a:rPr>
              <a:t>Rūpēties par savām mantām</a:t>
            </a:r>
          </a:p>
          <a:p>
            <a:pPr lvl="0">
              <a:lnSpc>
                <a:spcPct val="90000"/>
              </a:lnSpc>
              <a:buFont typeface="Wingdings" pitchFamily="2"/>
              <a:buChar char="v"/>
            </a:pPr>
            <a:r>
              <a:rPr lang="lv-LV" sz="2200" dirty="0">
                <a:latin typeface="Arial" pitchFamily="34"/>
              </a:rPr>
              <a:t>Gribas un pacietības trenēšana</a:t>
            </a:r>
          </a:p>
          <a:p>
            <a:pPr lvl="0">
              <a:lnSpc>
                <a:spcPct val="90000"/>
              </a:lnSpc>
              <a:buFont typeface="Wingdings" pitchFamily="2"/>
              <a:buChar char="v"/>
            </a:pPr>
            <a:r>
              <a:rPr lang="lv-LV" sz="2200" dirty="0">
                <a:latin typeface="Arial" pitchFamily="34"/>
              </a:rPr>
              <a:t>Rosināt runāt paplašinātos teikumos</a:t>
            </a:r>
          </a:p>
          <a:p>
            <a:pPr lvl="0">
              <a:lnSpc>
                <a:spcPct val="90000"/>
              </a:lnSpc>
              <a:buFont typeface="Wingdings" pitchFamily="2"/>
              <a:buChar char="v"/>
            </a:pPr>
            <a:endParaRPr lang="lv-LV"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19A1C-5C66-42A2-A388-2268CB53B737}"/>
              </a:ext>
            </a:extLst>
          </p:cNvPr>
          <p:cNvSpPr txBox="1">
            <a:spLocks noGrp="1"/>
          </p:cNvSpPr>
          <p:nvPr>
            <p:ph type="title"/>
          </p:nvPr>
        </p:nvSpPr>
        <p:spPr/>
        <p:txBody>
          <a:bodyPr anchorCtr="1"/>
          <a:lstStyle/>
          <a:p>
            <a:pPr lvl="0" algn="ctr"/>
            <a:r>
              <a:rPr lang="lv-LV"/>
              <a:t>Ieteikumi vecākiem</a:t>
            </a:r>
          </a:p>
        </p:txBody>
      </p:sp>
      <p:sp>
        <p:nvSpPr>
          <p:cNvPr id="3" name="Content Placeholder 2">
            <a:extLst>
              <a:ext uri="{FF2B5EF4-FFF2-40B4-BE49-F238E27FC236}">
                <a16:creationId xmlns:a16="http://schemas.microsoft.com/office/drawing/2014/main" id="{EC81C5E7-3E87-41BE-9CFD-C040D1AF5AD3}"/>
              </a:ext>
            </a:extLst>
          </p:cNvPr>
          <p:cNvSpPr txBox="1">
            <a:spLocks noGrp="1"/>
          </p:cNvSpPr>
          <p:nvPr>
            <p:ph idx="1"/>
          </p:nvPr>
        </p:nvSpPr>
        <p:spPr/>
        <p:txBody>
          <a:bodyPr/>
          <a:lstStyle/>
          <a:p>
            <a:pPr marL="0" lvl="0" indent="0">
              <a:buNone/>
            </a:pPr>
            <a:r>
              <a:rPr lang="lv-LV" dirty="0">
                <a:latin typeface="Arial" pitchFamily="34"/>
                <a:cs typeface="Arial" pitchFamily="34"/>
              </a:rPr>
              <a:t>Atvaļinājums septembra sākumā (pēc iespējām).</a:t>
            </a:r>
          </a:p>
          <a:p>
            <a:pPr lvl="0">
              <a:buFont typeface="Wingdings" pitchFamily="2"/>
              <a:buChar char="v"/>
            </a:pPr>
            <a:r>
              <a:rPr lang="lv-LV" dirty="0">
                <a:latin typeface="Arial" pitchFamily="34"/>
              </a:rPr>
              <a:t> Runājiet ar savu bērnu par piedzīvotajiem</a:t>
            </a:r>
            <a:br>
              <a:rPr lang="lv-LV" dirty="0"/>
            </a:br>
            <a:r>
              <a:rPr lang="lv-LV" dirty="0">
                <a:latin typeface="Arial" pitchFamily="34"/>
              </a:rPr>
              <a:t>notikumiem un gūto pieredzi!</a:t>
            </a:r>
          </a:p>
          <a:p>
            <a:pPr lvl="0">
              <a:buFont typeface="Wingdings" pitchFamily="2"/>
              <a:buChar char="v"/>
            </a:pPr>
            <a:r>
              <a:rPr lang="lv-LV" dirty="0">
                <a:latin typeface="Arial" pitchFamily="34"/>
              </a:rPr>
              <a:t>Spēlējiet spēles, kurās bērnam ir iespēja gan uzvarēt,</a:t>
            </a:r>
            <a:br>
              <a:rPr lang="lv-LV" dirty="0"/>
            </a:br>
            <a:r>
              <a:rPr lang="lv-LV" dirty="0">
                <a:latin typeface="Arial" pitchFamily="34"/>
              </a:rPr>
              <a:t>gan arī piedzīvot zaudējumu!</a:t>
            </a:r>
          </a:p>
          <a:p>
            <a:pPr lvl="0">
              <a:buFont typeface="Wingdings" pitchFamily="2"/>
              <a:buChar char="v"/>
            </a:pPr>
            <a:r>
              <a:rPr lang="lv-LV" dirty="0">
                <a:latin typeface="Arial" pitchFamily="34"/>
              </a:rPr>
              <a:t>Lasiet kopā grāmatas!</a:t>
            </a:r>
            <a:endParaRPr lang="lv-LV" dirty="0">
              <a:latin typeface="Arial" pitchFamily="34"/>
              <a:cs typeface="Arial" pitchFamily="34"/>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229914DB-BB0B-4FFC-B937-A00509EC690C}"/>
              </a:ext>
            </a:extLst>
          </p:cNvPr>
          <p:cNvSpPr txBox="1"/>
          <p:nvPr/>
        </p:nvSpPr>
        <p:spPr>
          <a:xfrm>
            <a:off x="1648050" y="3244336"/>
            <a:ext cx="7506583" cy="646334"/>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600" b="0" i="0" u="none" strike="noStrike" kern="1200" cap="none" spc="0" baseline="0" dirty="0">
                <a:solidFill>
                  <a:schemeClr val="tx2"/>
                </a:solidFill>
                <a:uFillTx/>
                <a:latin typeface="Trebuchet MS"/>
              </a:rPr>
              <a:t>Uz tikšanos Rīgas 31. vidusskolā!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E2D7A-69C6-4096-941A-EE788E077A00}"/>
              </a:ext>
            </a:extLst>
          </p:cNvPr>
          <p:cNvSpPr txBox="1">
            <a:spLocks noGrp="1"/>
          </p:cNvSpPr>
          <p:nvPr>
            <p:ph type="title"/>
          </p:nvPr>
        </p:nvSpPr>
        <p:spPr/>
        <p:txBody>
          <a:bodyPr anchorCtr="1">
            <a:normAutofit/>
          </a:bodyPr>
          <a:lstStyle/>
          <a:p>
            <a:pPr lvl="0" algn="ctr"/>
            <a:r>
              <a:rPr lang="lv-LV" b="1" u="sng" dirty="0">
                <a:latin typeface="Arial" pitchFamily="34"/>
                <a:cs typeface="Arial" pitchFamily="34"/>
              </a:rPr>
              <a:t>Klašu komplektācija un klašu audzinātāji</a:t>
            </a:r>
          </a:p>
        </p:txBody>
      </p:sp>
      <p:sp>
        <p:nvSpPr>
          <p:cNvPr id="3" name="Content Placeholder 2">
            <a:extLst>
              <a:ext uri="{FF2B5EF4-FFF2-40B4-BE49-F238E27FC236}">
                <a16:creationId xmlns:a16="http://schemas.microsoft.com/office/drawing/2014/main" id="{E4A7E56F-0EBE-4849-B473-C96D55BC09E7}"/>
              </a:ext>
            </a:extLst>
          </p:cNvPr>
          <p:cNvSpPr txBox="1">
            <a:spLocks noGrp="1"/>
          </p:cNvSpPr>
          <p:nvPr>
            <p:ph idx="1"/>
          </p:nvPr>
        </p:nvSpPr>
        <p:spPr/>
        <p:txBody>
          <a:bodyPr>
            <a:noAutofit/>
          </a:bodyPr>
          <a:lstStyle/>
          <a:p>
            <a:pPr lvl="0">
              <a:buFont typeface="Wingdings" pitchFamily="2"/>
              <a:buChar char="v"/>
            </a:pPr>
            <a:r>
              <a:rPr lang="lv-LV" sz="3000" dirty="0">
                <a:latin typeface="Arial" pitchFamily="34"/>
                <a:cs typeface="Arial" pitchFamily="34"/>
              </a:rPr>
              <a:t>Klašu komplektēšana pēc nejaušības principa.</a:t>
            </a:r>
          </a:p>
          <a:p>
            <a:pPr lvl="0">
              <a:buFont typeface="Wingdings" pitchFamily="2"/>
              <a:buChar char="v"/>
            </a:pPr>
            <a:r>
              <a:rPr lang="lv-LV" sz="3000" dirty="0">
                <a:latin typeface="Arial" pitchFamily="34"/>
                <a:cs typeface="Arial" pitchFamily="34"/>
              </a:rPr>
              <a:t>Klašu audzinātāju izvēle pēc nejaušības principa.</a:t>
            </a:r>
          </a:p>
          <a:p>
            <a:pPr lvl="0">
              <a:buFont typeface="Wingdings" pitchFamily="2"/>
              <a:buChar char="v"/>
            </a:pPr>
            <a:r>
              <a:rPr lang="lv-LV" sz="3000" dirty="0">
                <a:latin typeface="Arial" pitchFamily="34"/>
                <a:cs typeface="Arial" pitchFamily="34"/>
              </a:rPr>
              <a:t>Adaptācijas nedēļa jaunajiem pirmklasniekiem 6., 7. jūnijā plkst.16.30 – 17.40</a:t>
            </a:r>
          </a:p>
          <a:p>
            <a:pPr lvl="0">
              <a:buFont typeface="Wingdings" pitchFamily="2"/>
              <a:buChar char="v"/>
            </a:pPr>
            <a:r>
              <a:rPr lang="lv-LV" sz="3000" dirty="0">
                <a:latin typeface="Arial" pitchFamily="34"/>
                <a:cs typeface="Arial" pitchFamily="34"/>
              </a:rPr>
              <a:t>Vecāku sapulce 8. jūnijā plkst.18.00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1F8AC-01ED-4799-A1C8-9D1A3DD08A33}"/>
              </a:ext>
            </a:extLst>
          </p:cNvPr>
          <p:cNvSpPr txBox="1">
            <a:spLocks noGrp="1"/>
          </p:cNvSpPr>
          <p:nvPr>
            <p:ph type="title"/>
          </p:nvPr>
        </p:nvSpPr>
        <p:spPr/>
        <p:txBody>
          <a:bodyPr anchorCtr="1"/>
          <a:lstStyle/>
          <a:p>
            <a:pPr lvl="0" algn="ctr"/>
            <a:r>
              <a:rPr lang="lv-LV" b="1" u="sng">
                <a:latin typeface="Arial" pitchFamily="34"/>
                <a:cs typeface="Arial" pitchFamily="34"/>
              </a:rPr>
              <a:t>Rīgas 31. vidusskola īsteno:</a:t>
            </a:r>
          </a:p>
        </p:txBody>
      </p:sp>
      <p:sp>
        <p:nvSpPr>
          <p:cNvPr id="3" name="Content Placeholder 2">
            <a:extLst>
              <a:ext uri="{FF2B5EF4-FFF2-40B4-BE49-F238E27FC236}">
                <a16:creationId xmlns:a16="http://schemas.microsoft.com/office/drawing/2014/main" id="{74452A73-4597-41DF-B10D-0705B9493B6D}"/>
              </a:ext>
            </a:extLst>
          </p:cNvPr>
          <p:cNvSpPr txBox="1">
            <a:spLocks noGrp="1"/>
          </p:cNvSpPr>
          <p:nvPr>
            <p:ph idx="1"/>
          </p:nvPr>
        </p:nvSpPr>
        <p:spPr/>
        <p:txBody>
          <a:bodyPr>
            <a:noAutofit/>
          </a:bodyPr>
          <a:lstStyle/>
          <a:p>
            <a:pPr lvl="0">
              <a:buFont typeface="Wingdings" pitchFamily="2"/>
              <a:buChar char="v"/>
            </a:pPr>
            <a:r>
              <a:rPr lang="lv-LV" sz="3200" dirty="0">
                <a:latin typeface="Arial" pitchFamily="34"/>
                <a:cs typeface="Arial" pitchFamily="34"/>
              </a:rPr>
              <a:t>Pamatizglītības programmu (kods 21011111)</a:t>
            </a:r>
          </a:p>
          <a:p>
            <a:pPr lvl="0">
              <a:buFont typeface="Wingdings" pitchFamily="2"/>
              <a:buChar char="v"/>
            </a:pPr>
            <a:r>
              <a:rPr lang="lv-LV" sz="3200" dirty="0">
                <a:latin typeface="Arial" pitchFamily="34"/>
                <a:cs typeface="Arial" pitchFamily="34"/>
              </a:rPr>
              <a:t>Speciālās izglītības programmu ar mācīšanās traucējumiem (kods 21015611)</a:t>
            </a:r>
          </a:p>
          <a:p>
            <a:pPr lvl="0">
              <a:buFont typeface="Wingdings" pitchFamily="2"/>
              <a:buChar char="v"/>
            </a:pPr>
            <a:r>
              <a:rPr lang="lv-LV" sz="3200" dirty="0">
                <a:latin typeface="Arial" pitchFamily="34"/>
                <a:cs typeface="Arial" pitchFamily="34"/>
              </a:rPr>
              <a:t>Vispārējās vidējās izglītības programmu (kods 31016011)</a:t>
            </a:r>
          </a:p>
          <a:p>
            <a:pPr lvl="0">
              <a:buFont typeface="Wingdings" pitchFamily="2"/>
              <a:buChar char="v"/>
            </a:pPr>
            <a:endParaRPr lang="lv-LV" sz="3200" dirty="0">
              <a:latin typeface="Arial" pitchFamily="34"/>
              <a:cs typeface="Arial" pitchFamily="34"/>
            </a:endParaRPr>
          </a:p>
          <a:p>
            <a:pPr lvl="0">
              <a:buFont typeface="Wingdings" pitchFamily="2"/>
              <a:buChar char="v"/>
            </a:pPr>
            <a:endParaRPr lang="lv-LV" sz="3200" dirty="0">
              <a:latin typeface="Arial" pitchFamily="34"/>
              <a:cs typeface="Arial" pitchFamily="34"/>
            </a:endParaRPr>
          </a:p>
          <a:p>
            <a:pPr marL="0" lvl="0" indent="0">
              <a:buNone/>
            </a:pPr>
            <a:endParaRPr lang="lv-LV" sz="3200" dirty="0">
              <a:latin typeface="Arial" pitchFamily="34"/>
              <a:cs typeface="Arial" pitchFamily="3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CC95A-09EE-4357-B8F3-FCB53EC5ED6E}"/>
              </a:ext>
            </a:extLst>
          </p:cNvPr>
          <p:cNvSpPr txBox="1">
            <a:spLocks noGrp="1"/>
          </p:cNvSpPr>
          <p:nvPr>
            <p:ph type="title"/>
          </p:nvPr>
        </p:nvSpPr>
        <p:spPr/>
        <p:txBody>
          <a:bodyPr anchorCtr="1"/>
          <a:lstStyle/>
          <a:p>
            <a:pPr lvl="0" algn="ctr"/>
            <a:r>
              <a:rPr lang="lv-LV" b="1" u="sng">
                <a:latin typeface="Arial" pitchFamily="34"/>
                <a:cs typeface="Arial" pitchFamily="34"/>
              </a:rPr>
              <a:t>Mācību stundu laiki</a:t>
            </a:r>
          </a:p>
        </p:txBody>
      </p:sp>
      <p:sp>
        <p:nvSpPr>
          <p:cNvPr id="3" name="Content Placeholder 2">
            <a:extLst>
              <a:ext uri="{FF2B5EF4-FFF2-40B4-BE49-F238E27FC236}">
                <a16:creationId xmlns:a16="http://schemas.microsoft.com/office/drawing/2014/main" id="{10AE8A8F-85D0-48B9-B5CF-59C52243473F}"/>
              </a:ext>
            </a:extLst>
          </p:cNvPr>
          <p:cNvSpPr txBox="1">
            <a:spLocks noGrp="1"/>
          </p:cNvSpPr>
          <p:nvPr>
            <p:ph idx="1"/>
          </p:nvPr>
        </p:nvSpPr>
        <p:spPr/>
        <p:txBody>
          <a:bodyPr>
            <a:normAutofit/>
          </a:bodyPr>
          <a:lstStyle/>
          <a:p>
            <a:pPr marL="0" lvl="0" indent="0">
              <a:lnSpc>
                <a:spcPct val="80000"/>
              </a:lnSpc>
              <a:buNone/>
            </a:pPr>
            <a:r>
              <a:rPr lang="lv-LV" sz="3000">
                <a:latin typeface="Arial" pitchFamily="34"/>
                <a:cs typeface="Arial" pitchFamily="34"/>
              </a:rPr>
              <a:t>1. stunda	8.20 – 9.00</a:t>
            </a:r>
          </a:p>
          <a:p>
            <a:pPr marL="0" lvl="0" indent="0">
              <a:lnSpc>
                <a:spcPct val="80000"/>
              </a:lnSpc>
              <a:buNone/>
            </a:pPr>
            <a:r>
              <a:rPr lang="lv-LV" sz="3000">
                <a:latin typeface="Arial" pitchFamily="34"/>
                <a:cs typeface="Arial" pitchFamily="34"/>
              </a:rPr>
              <a:t>2. stunda	9.10 – 9.50</a:t>
            </a:r>
          </a:p>
          <a:p>
            <a:pPr marL="0" lvl="0" indent="0">
              <a:lnSpc>
                <a:spcPct val="80000"/>
              </a:lnSpc>
              <a:buNone/>
            </a:pPr>
            <a:r>
              <a:rPr lang="lv-LV" sz="3000">
                <a:latin typeface="Arial" pitchFamily="34"/>
                <a:cs typeface="Arial" pitchFamily="34"/>
              </a:rPr>
              <a:t>3. stunda	10.00 -10.40</a:t>
            </a:r>
          </a:p>
          <a:p>
            <a:pPr marL="0" lvl="0" indent="0">
              <a:lnSpc>
                <a:spcPct val="80000"/>
              </a:lnSpc>
              <a:buNone/>
            </a:pPr>
            <a:r>
              <a:rPr lang="lv-LV" sz="3000">
                <a:latin typeface="Arial" pitchFamily="34"/>
                <a:cs typeface="Arial" pitchFamily="34"/>
              </a:rPr>
              <a:t>10.40 – 11.20 pusdienas (valsts apmaksātas)</a:t>
            </a:r>
          </a:p>
          <a:p>
            <a:pPr marL="0" lvl="0" indent="0">
              <a:lnSpc>
                <a:spcPct val="80000"/>
              </a:lnSpc>
              <a:buNone/>
            </a:pPr>
            <a:r>
              <a:rPr lang="lv-LV" sz="3000">
                <a:latin typeface="Arial" pitchFamily="34"/>
                <a:cs typeface="Arial" pitchFamily="34"/>
              </a:rPr>
              <a:t>	āra pastaiga (labvēlīgos laika apstākļos)</a:t>
            </a:r>
          </a:p>
          <a:p>
            <a:pPr marL="0" lvl="0" indent="0">
              <a:lnSpc>
                <a:spcPct val="80000"/>
              </a:lnSpc>
              <a:buNone/>
            </a:pPr>
            <a:r>
              <a:rPr lang="lv-LV" sz="3000">
                <a:latin typeface="Arial" pitchFamily="34"/>
                <a:cs typeface="Arial" pitchFamily="34"/>
              </a:rPr>
              <a:t>4. stunda	11.20 – 12.00</a:t>
            </a:r>
          </a:p>
          <a:p>
            <a:pPr marL="0" lvl="0" indent="0">
              <a:lnSpc>
                <a:spcPct val="80000"/>
              </a:lnSpc>
              <a:buNone/>
            </a:pPr>
            <a:r>
              <a:rPr lang="lv-LV" sz="3000">
                <a:latin typeface="Arial" pitchFamily="34"/>
                <a:cs typeface="Arial" pitchFamily="34"/>
              </a:rPr>
              <a:t>5. stunda	12.10 – 12.50</a:t>
            </a:r>
          </a:p>
          <a:p>
            <a:pPr marL="0" lvl="0" indent="0">
              <a:lnSpc>
                <a:spcPct val="80000"/>
              </a:lnSpc>
              <a:buNone/>
            </a:pPr>
            <a:endParaRPr lang="lv-LV" sz="17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61653-023E-4BD2-858E-0E50ADCC05D8}"/>
              </a:ext>
            </a:extLst>
          </p:cNvPr>
          <p:cNvSpPr txBox="1">
            <a:spLocks noGrp="1"/>
          </p:cNvSpPr>
          <p:nvPr>
            <p:ph type="title"/>
          </p:nvPr>
        </p:nvSpPr>
        <p:spPr/>
        <p:txBody>
          <a:bodyPr anchorCtr="1"/>
          <a:lstStyle/>
          <a:p>
            <a:pPr lvl="0" algn="ctr"/>
            <a:r>
              <a:rPr lang="lv-LV" b="1" u="sng">
                <a:latin typeface="Arial" pitchFamily="34"/>
                <a:cs typeface="Arial" pitchFamily="34"/>
              </a:rPr>
              <a:t>Pagarinātās dienas grupa</a:t>
            </a:r>
          </a:p>
        </p:txBody>
      </p:sp>
      <p:sp>
        <p:nvSpPr>
          <p:cNvPr id="3" name="Content Placeholder 2">
            <a:extLst>
              <a:ext uri="{FF2B5EF4-FFF2-40B4-BE49-F238E27FC236}">
                <a16:creationId xmlns:a16="http://schemas.microsoft.com/office/drawing/2014/main" id="{F01E4B3B-3896-4D11-8B35-4172B348BC5A}"/>
              </a:ext>
            </a:extLst>
          </p:cNvPr>
          <p:cNvSpPr txBox="1">
            <a:spLocks noGrp="1"/>
          </p:cNvSpPr>
          <p:nvPr>
            <p:ph idx="1"/>
          </p:nvPr>
        </p:nvSpPr>
        <p:spPr>
          <a:xfrm>
            <a:off x="1591732" y="1930398"/>
            <a:ext cx="8596667" cy="3880768"/>
          </a:xfrm>
        </p:spPr>
        <p:txBody>
          <a:bodyPr>
            <a:noAutofit/>
          </a:bodyPr>
          <a:lstStyle/>
          <a:p>
            <a:pPr marL="0" lvl="0" indent="0">
              <a:buNone/>
            </a:pPr>
            <a:r>
              <a:rPr lang="lv-LV" sz="3200">
                <a:latin typeface="Arial" pitchFamily="34"/>
                <a:cs typeface="Arial" pitchFamily="34"/>
              </a:rPr>
              <a:t>Darba laiks līdz plkst.18.00:</a:t>
            </a:r>
          </a:p>
          <a:p>
            <a:pPr lvl="0">
              <a:buFont typeface="Wingdings" pitchFamily="2"/>
              <a:buChar char="v"/>
            </a:pPr>
            <a:r>
              <a:rPr lang="lv-LV" sz="3200">
                <a:latin typeface="Arial" pitchFamily="34"/>
                <a:cs typeface="Arial" pitchFamily="34"/>
              </a:rPr>
              <a:t>pastaiga;</a:t>
            </a:r>
          </a:p>
          <a:p>
            <a:pPr lvl="0">
              <a:buFont typeface="Wingdings" pitchFamily="2"/>
              <a:buChar char="v"/>
            </a:pPr>
            <a:r>
              <a:rPr lang="lv-LV" sz="3200">
                <a:latin typeface="Arial" pitchFamily="34"/>
                <a:cs typeface="Arial" pitchFamily="34"/>
              </a:rPr>
              <a:t>mācību darbs;</a:t>
            </a:r>
          </a:p>
          <a:p>
            <a:pPr lvl="0">
              <a:buFont typeface="Wingdings" pitchFamily="2"/>
              <a:buChar char="v"/>
            </a:pPr>
            <a:r>
              <a:rPr lang="lv-LV" sz="3200">
                <a:latin typeface="Arial" pitchFamily="34"/>
                <a:cs typeface="Arial" pitchFamily="34"/>
              </a:rPr>
              <a:t>launags(vecāku apmaksāts);</a:t>
            </a:r>
          </a:p>
          <a:p>
            <a:pPr lvl="0">
              <a:buFont typeface="Wingdings" pitchFamily="2"/>
              <a:buChar char="v"/>
            </a:pPr>
            <a:r>
              <a:rPr lang="lv-LV" sz="3200">
                <a:latin typeface="Arial" pitchFamily="34"/>
                <a:cs typeface="Arial" pitchFamily="34"/>
              </a:rPr>
              <a:t>spēles, rotaļas,</a:t>
            </a:r>
          </a:p>
          <a:p>
            <a:pPr lvl="0">
              <a:buFont typeface="Wingdings" pitchFamily="2"/>
              <a:buChar char="v"/>
            </a:pPr>
            <a:r>
              <a:rPr lang="lv-LV" sz="3200">
                <a:latin typeface="Arial" pitchFamily="34"/>
                <a:cs typeface="Arial" pitchFamily="34"/>
              </a:rPr>
              <a:t>interešu pulciņu apmeklējums.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3E5C8-0B51-4FAB-89E9-990DFF03F1C5}"/>
              </a:ext>
            </a:extLst>
          </p:cNvPr>
          <p:cNvSpPr txBox="1">
            <a:spLocks noGrp="1"/>
          </p:cNvSpPr>
          <p:nvPr>
            <p:ph type="title"/>
          </p:nvPr>
        </p:nvSpPr>
        <p:spPr/>
        <p:txBody>
          <a:bodyPr anchorCtr="1">
            <a:normAutofit/>
          </a:bodyPr>
          <a:lstStyle/>
          <a:p>
            <a:pPr lvl="0" algn="ctr"/>
            <a:r>
              <a:rPr lang="lv-LV" b="1" u="sng">
                <a:latin typeface="Arial" pitchFamily="34"/>
                <a:cs typeface="Arial" pitchFamily="34"/>
              </a:rPr>
              <a:t>Interešu izglītības programmas</a:t>
            </a:r>
            <a:br>
              <a:rPr lang="lv-LV" b="1" u="sng">
                <a:latin typeface="Arial" pitchFamily="34"/>
                <a:cs typeface="Arial" pitchFamily="34"/>
              </a:rPr>
            </a:br>
            <a:r>
              <a:rPr lang="lv-LV" b="1" u="sng">
                <a:latin typeface="Arial" pitchFamily="34"/>
                <a:cs typeface="Arial" pitchFamily="34"/>
              </a:rPr>
              <a:t> 1. klašu skolēniem</a:t>
            </a:r>
          </a:p>
        </p:txBody>
      </p:sp>
      <p:sp>
        <p:nvSpPr>
          <p:cNvPr id="3" name="Content Placeholder 2">
            <a:extLst>
              <a:ext uri="{FF2B5EF4-FFF2-40B4-BE49-F238E27FC236}">
                <a16:creationId xmlns:a16="http://schemas.microsoft.com/office/drawing/2014/main" id="{57A56FC5-9602-4882-AD44-48525763D3CF}"/>
              </a:ext>
            </a:extLst>
          </p:cNvPr>
          <p:cNvSpPr txBox="1">
            <a:spLocks noGrp="1"/>
          </p:cNvSpPr>
          <p:nvPr>
            <p:ph idx="1"/>
          </p:nvPr>
        </p:nvSpPr>
        <p:spPr>
          <a:xfrm>
            <a:off x="823252" y="2209226"/>
            <a:ext cx="8596667" cy="4442586"/>
          </a:xfrm>
        </p:spPr>
        <p:txBody>
          <a:bodyPr>
            <a:noAutofit/>
          </a:bodyPr>
          <a:lstStyle/>
          <a:p>
            <a:pPr marL="0" lvl="0" indent="0">
              <a:buNone/>
            </a:pPr>
            <a:r>
              <a:rPr lang="lv-LV" sz="2400" b="1" u="sng" dirty="0">
                <a:latin typeface="Arial" pitchFamily="34"/>
                <a:cs typeface="Arial" pitchFamily="34"/>
              </a:rPr>
              <a:t>Sports:</a:t>
            </a:r>
          </a:p>
          <a:p>
            <a:pPr lvl="0">
              <a:buFont typeface="Wingdings" pitchFamily="2"/>
              <a:buChar char="v"/>
            </a:pPr>
            <a:r>
              <a:rPr lang="lv-LV" sz="2400" dirty="0">
                <a:latin typeface="Arial" pitchFamily="34"/>
                <a:cs typeface="Arial" pitchFamily="34"/>
              </a:rPr>
              <a:t>Basketbols</a:t>
            </a:r>
          </a:p>
          <a:p>
            <a:pPr lvl="0">
              <a:buFont typeface="Wingdings" pitchFamily="2"/>
              <a:buChar char="v"/>
            </a:pPr>
            <a:r>
              <a:rPr lang="lv-LV" sz="2400" dirty="0">
                <a:latin typeface="Arial" pitchFamily="34"/>
                <a:cs typeface="Arial" pitchFamily="34"/>
              </a:rPr>
              <a:t>Vieglatlētika</a:t>
            </a:r>
          </a:p>
          <a:p>
            <a:pPr marL="0" lvl="0" indent="0">
              <a:buNone/>
            </a:pPr>
            <a:r>
              <a:rPr lang="lv-LV" sz="2400" b="1" u="sng" dirty="0">
                <a:latin typeface="Arial" pitchFamily="34"/>
                <a:cs typeface="Arial" pitchFamily="34"/>
              </a:rPr>
              <a:t>Čaklās rokas  </a:t>
            </a:r>
          </a:p>
          <a:p>
            <a:pPr marL="0" lvl="0" indent="0">
              <a:buNone/>
            </a:pPr>
            <a:r>
              <a:rPr lang="lv-LV" sz="2400" b="1" u="sng" dirty="0" err="1">
                <a:latin typeface="Arial" pitchFamily="34"/>
                <a:cs typeface="Arial" pitchFamily="34"/>
              </a:rPr>
              <a:t>Floristika</a:t>
            </a:r>
            <a:endParaRPr lang="lv-LV" sz="2400" b="1" u="sng" dirty="0">
              <a:latin typeface="Arial" pitchFamily="34"/>
              <a:cs typeface="Arial" pitchFamily="34"/>
            </a:endParaRPr>
          </a:p>
          <a:p>
            <a:pPr marL="0" lvl="0" indent="0">
              <a:buNone/>
            </a:pPr>
            <a:r>
              <a:rPr lang="lv-LV" sz="2400" b="1" u="sng" dirty="0">
                <a:latin typeface="Arial" pitchFamily="34"/>
                <a:cs typeface="Arial" pitchFamily="34"/>
              </a:rPr>
              <a:t>Ansamblis</a:t>
            </a:r>
          </a:p>
          <a:p>
            <a:pPr marL="0" lvl="0" indent="0">
              <a:buNone/>
            </a:pPr>
            <a:r>
              <a:rPr lang="lv-LV" sz="2400" b="1" u="sng" dirty="0">
                <a:latin typeface="Arial" pitchFamily="34"/>
                <a:cs typeface="Arial" pitchFamily="34"/>
              </a:rPr>
              <a:t>Dāvanu darināšana</a:t>
            </a:r>
          </a:p>
          <a:p>
            <a:pPr marL="0" lvl="0" indent="0">
              <a:buNone/>
            </a:pPr>
            <a:r>
              <a:rPr lang="lv-LV" sz="2400" b="1" u="sng" dirty="0">
                <a:latin typeface="Arial" pitchFamily="34"/>
                <a:cs typeface="Arial" pitchFamily="34"/>
              </a:rPr>
              <a:t>Mākslinieciskā jaunrade</a:t>
            </a:r>
          </a:p>
          <a:p>
            <a:pPr marL="0" lvl="0" indent="0">
              <a:buNone/>
            </a:pPr>
            <a:r>
              <a:rPr lang="lv-LV" sz="2400" b="1" u="sng" dirty="0">
                <a:latin typeface="Arial" pitchFamily="34"/>
                <a:cs typeface="Arial" pitchFamily="34"/>
              </a:rPr>
              <a:t>Lego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20E04-A920-42AC-9EB4-52279F1909ED}"/>
              </a:ext>
            </a:extLst>
          </p:cNvPr>
          <p:cNvSpPr txBox="1">
            <a:spLocks noGrp="1"/>
          </p:cNvSpPr>
          <p:nvPr>
            <p:ph type="title"/>
          </p:nvPr>
        </p:nvSpPr>
        <p:spPr/>
        <p:txBody>
          <a:bodyPr anchorCtr="1"/>
          <a:lstStyle/>
          <a:p>
            <a:pPr lvl="0" algn="ctr"/>
            <a:r>
              <a:rPr lang="lv-LV" u="sng">
                <a:latin typeface="Arial" pitchFamily="34"/>
                <a:cs typeface="Arial" pitchFamily="34"/>
              </a:rPr>
              <a:t>Atbalsta personāls</a:t>
            </a:r>
          </a:p>
        </p:txBody>
      </p:sp>
      <p:sp>
        <p:nvSpPr>
          <p:cNvPr id="3" name="Content Placeholder 2">
            <a:extLst>
              <a:ext uri="{FF2B5EF4-FFF2-40B4-BE49-F238E27FC236}">
                <a16:creationId xmlns:a16="http://schemas.microsoft.com/office/drawing/2014/main" id="{BCA719BA-C0E8-4929-94A0-AF2CE11C13B7}"/>
              </a:ext>
            </a:extLst>
          </p:cNvPr>
          <p:cNvSpPr txBox="1">
            <a:spLocks noGrp="1"/>
          </p:cNvSpPr>
          <p:nvPr>
            <p:ph idx="1"/>
          </p:nvPr>
        </p:nvSpPr>
        <p:spPr/>
        <p:txBody>
          <a:bodyPr>
            <a:normAutofit/>
          </a:bodyPr>
          <a:lstStyle/>
          <a:p>
            <a:pPr lvl="0">
              <a:buFont typeface="Wingdings" pitchFamily="2"/>
              <a:buChar char="v"/>
            </a:pPr>
            <a:r>
              <a:rPr lang="lv-LV" sz="3200" dirty="0">
                <a:latin typeface="Arial" pitchFamily="34"/>
                <a:cs typeface="Arial" pitchFamily="34"/>
              </a:rPr>
              <a:t>Skolotājs logopēds</a:t>
            </a:r>
          </a:p>
          <a:p>
            <a:pPr lvl="0">
              <a:buFont typeface="Wingdings" pitchFamily="2"/>
              <a:buChar char="v"/>
            </a:pPr>
            <a:r>
              <a:rPr lang="lv-LV" sz="3200" dirty="0">
                <a:latin typeface="Arial" pitchFamily="34"/>
                <a:cs typeface="Arial" pitchFamily="34"/>
              </a:rPr>
              <a:t>Izglītības psihologs</a:t>
            </a:r>
          </a:p>
          <a:p>
            <a:pPr lvl="0">
              <a:buFont typeface="Wingdings" pitchFamily="2"/>
              <a:buChar char="v"/>
            </a:pPr>
            <a:r>
              <a:rPr lang="lv-LV" sz="3200" dirty="0">
                <a:latin typeface="Arial" pitchFamily="34"/>
                <a:cs typeface="Arial" pitchFamily="34"/>
              </a:rPr>
              <a:t>Speciālais pedagogs</a:t>
            </a:r>
          </a:p>
          <a:p>
            <a:pPr lvl="0">
              <a:buFont typeface="Wingdings" pitchFamily="2"/>
              <a:buChar char="v"/>
            </a:pPr>
            <a:r>
              <a:rPr lang="lv-LV" sz="3200" dirty="0">
                <a:latin typeface="Arial" pitchFamily="34"/>
                <a:cs typeface="Arial" pitchFamily="34"/>
              </a:rPr>
              <a:t>Sociālais pedagogs</a:t>
            </a:r>
          </a:p>
          <a:p>
            <a:pPr lvl="0">
              <a:buFont typeface="Wingdings" pitchFamily="2"/>
              <a:buChar char="v"/>
            </a:pPr>
            <a:r>
              <a:rPr lang="lv-LV" sz="3200" dirty="0">
                <a:latin typeface="Arial" pitchFamily="34"/>
                <a:cs typeface="Arial" pitchFamily="34"/>
              </a:rPr>
              <a:t>Skolotāju palīgi</a:t>
            </a:r>
          </a:p>
          <a:p>
            <a:pPr lvl="0">
              <a:buFont typeface="Wingdings" pitchFamily="2"/>
              <a:buChar char="v"/>
            </a:pPr>
            <a:r>
              <a:rPr lang="lv-LV" sz="3200" dirty="0">
                <a:latin typeface="Arial" pitchFamily="34"/>
                <a:cs typeface="Arial" pitchFamily="34"/>
              </a:rPr>
              <a:t>Skolas medmāsa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81BE2-F1F6-49B1-91E5-041312469419}"/>
              </a:ext>
            </a:extLst>
          </p:cNvPr>
          <p:cNvSpPr txBox="1">
            <a:spLocks noGrp="1"/>
          </p:cNvSpPr>
          <p:nvPr>
            <p:ph type="title"/>
          </p:nvPr>
        </p:nvSpPr>
        <p:spPr>
          <a:xfrm>
            <a:off x="677332" y="609603"/>
            <a:ext cx="9050328" cy="1102464"/>
          </a:xfrm>
        </p:spPr>
        <p:txBody>
          <a:bodyPr anchorCtr="1">
            <a:normAutofit/>
          </a:bodyPr>
          <a:lstStyle/>
          <a:p>
            <a:pPr lvl="0" algn="ctr"/>
            <a:r>
              <a:rPr lang="lv-LV" b="1" u="sng" dirty="0">
                <a:latin typeface="Arial" pitchFamily="34"/>
                <a:cs typeface="Arial" pitchFamily="34"/>
              </a:rPr>
              <a:t>1. klases skolēna mācību slodze nedēļā</a:t>
            </a:r>
          </a:p>
        </p:txBody>
      </p:sp>
      <p:sp>
        <p:nvSpPr>
          <p:cNvPr id="3" name="Content Placeholder 2">
            <a:extLst>
              <a:ext uri="{FF2B5EF4-FFF2-40B4-BE49-F238E27FC236}">
                <a16:creationId xmlns:a16="http://schemas.microsoft.com/office/drawing/2014/main" id="{771D877E-A6A3-483D-A212-C8A1DCA7CAED}"/>
              </a:ext>
            </a:extLst>
          </p:cNvPr>
          <p:cNvSpPr txBox="1">
            <a:spLocks noGrp="1"/>
          </p:cNvSpPr>
          <p:nvPr>
            <p:ph idx="1"/>
          </p:nvPr>
        </p:nvSpPr>
        <p:spPr>
          <a:xfrm>
            <a:off x="838203" y="1930398"/>
            <a:ext cx="10515600" cy="4746174"/>
          </a:xfrm>
        </p:spPr>
        <p:txBody>
          <a:bodyPr>
            <a:normAutofit/>
          </a:bodyPr>
          <a:lstStyle/>
          <a:p>
            <a:pPr marL="0" lvl="0" indent="0">
              <a:lnSpc>
                <a:spcPct val="60000"/>
              </a:lnSpc>
              <a:buNone/>
            </a:pPr>
            <a:r>
              <a:rPr lang="lv-LV" sz="2600" b="1" dirty="0">
                <a:latin typeface="Arial" pitchFamily="34"/>
                <a:cs typeface="Arial" pitchFamily="34"/>
              </a:rPr>
              <a:t>1. Valodu mācību joma			2. Matemātikas mācību joma</a:t>
            </a:r>
          </a:p>
          <a:p>
            <a:pPr marL="0" lvl="0" indent="0">
              <a:lnSpc>
                <a:spcPct val="60000"/>
              </a:lnSpc>
              <a:buNone/>
            </a:pPr>
            <a:r>
              <a:rPr lang="lv-LV" sz="2600" i="1" dirty="0">
                <a:latin typeface="Arial" pitchFamily="34"/>
                <a:cs typeface="Arial" pitchFamily="34"/>
              </a:rPr>
              <a:t>Latviešu valoda – 6 st.			  Matemātika – 4 st.</a:t>
            </a:r>
          </a:p>
          <a:p>
            <a:pPr marL="0" lvl="0" indent="0">
              <a:lnSpc>
                <a:spcPct val="60000"/>
              </a:lnSpc>
              <a:buNone/>
            </a:pPr>
            <a:r>
              <a:rPr lang="lv-LV" sz="2600" i="1" dirty="0">
                <a:latin typeface="Arial" pitchFamily="34"/>
                <a:cs typeface="Arial" pitchFamily="34"/>
              </a:rPr>
              <a:t>Angļu valoda - 2 st.</a:t>
            </a:r>
          </a:p>
          <a:p>
            <a:pPr marL="0" lvl="0" indent="0">
              <a:lnSpc>
                <a:spcPct val="60000"/>
              </a:lnSpc>
              <a:buNone/>
            </a:pPr>
            <a:r>
              <a:rPr lang="lv-LV" sz="2600" b="1" dirty="0">
                <a:latin typeface="Arial" pitchFamily="34"/>
                <a:cs typeface="Arial" pitchFamily="34"/>
              </a:rPr>
              <a:t>3. Sociālā un pilsoniskā 	    4. Dizaina un tehnoloģiju mācību			mācību joma 								joma</a:t>
            </a:r>
          </a:p>
          <a:p>
            <a:pPr marL="0" lvl="0" indent="0">
              <a:lnSpc>
                <a:spcPct val="60000"/>
              </a:lnSpc>
              <a:buNone/>
            </a:pPr>
            <a:r>
              <a:rPr lang="lv-LV" sz="2600" i="1" dirty="0">
                <a:latin typeface="Arial" pitchFamily="34"/>
                <a:cs typeface="Arial" pitchFamily="34"/>
              </a:rPr>
              <a:t>Sociālās zinības -1 st.			      Dizains un tehnoloģijas – 2 st.</a:t>
            </a:r>
          </a:p>
          <a:p>
            <a:pPr marL="0" lvl="0" indent="0">
              <a:lnSpc>
                <a:spcPct val="60000"/>
              </a:lnSpc>
              <a:buNone/>
            </a:pPr>
            <a:r>
              <a:rPr lang="lv-LV" sz="2600" b="1" dirty="0">
                <a:latin typeface="Arial" pitchFamily="34"/>
                <a:cs typeface="Arial" pitchFamily="34"/>
              </a:rPr>
              <a:t>4.Kultūras izpratnes un 		 5. Veselības un fiziskās aktivitātes   mākslas joma							pašizpausmes 	mācību joma</a:t>
            </a:r>
          </a:p>
          <a:p>
            <a:pPr marL="0" lvl="0" indent="0">
              <a:lnSpc>
                <a:spcPct val="60000"/>
              </a:lnSpc>
              <a:buNone/>
            </a:pPr>
            <a:r>
              <a:rPr lang="lv-LV" sz="2600" i="1" dirty="0">
                <a:latin typeface="Arial" pitchFamily="34"/>
                <a:cs typeface="Arial" pitchFamily="34"/>
              </a:rPr>
              <a:t>Mūzika – 2 st.	</a:t>
            </a:r>
          </a:p>
          <a:p>
            <a:pPr marL="0" lvl="0" indent="0">
              <a:lnSpc>
                <a:spcPct val="60000"/>
              </a:lnSpc>
              <a:buNone/>
            </a:pPr>
            <a:r>
              <a:rPr lang="lv-LV" sz="2600" i="1" dirty="0">
                <a:latin typeface="Arial" pitchFamily="34"/>
                <a:cs typeface="Arial" pitchFamily="34"/>
              </a:rPr>
              <a:t>Vizuālā māksla 1 st.					Sports un veselība – 2 st.</a:t>
            </a:r>
          </a:p>
          <a:p>
            <a:pPr marL="0" lvl="0" indent="0">
              <a:lnSpc>
                <a:spcPct val="60000"/>
              </a:lnSpc>
              <a:buNone/>
            </a:pPr>
            <a:r>
              <a:rPr lang="lv-LV" sz="2600" b="1" dirty="0">
                <a:latin typeface="Arial" pitchFamily="34"/>
                <a:cs typeface="Arial" pitchFamily="34"/>
              </a:rPr>
              <a:t>6. Dabaszinātņu mācību joma		</a:t>
            </a:r>
          </a:p>
          <a:p>
            <a:pPr marL="0" lvl="0" indent="0">
              <a:lnSpc>
                <a:spcPct val="60000"/>
              </a:lnSpc>
              <a:buNone/>
            </a:pPr>
            <a:r>
              <a:rPr lang="lv-LV" sz="2600" b="1" dirty="0">
                <a:latin typeface="Arial" pitchFamily="34"/>
                <a:cs typeface="Arial" pitchFamily="34"/>
              </a:rPr>
              <a:t>	</a:t>
            </a:r>
            <a:r>
              <a:rPr lang="lv-LV" sz="2600" i="1" dirty="0" err="1">
                <a:latin typeface="Arial" pitchFamily="34"/>
                <a:cs typeface="Arial" pitchFamily="34"/>
              </a:rPr>
              <a:t>Dabaszinības</a:t>
            </a:r>
            <a:r>
              <a:rPr lang="lv-LV" sz="2600" i="1" dirty="0">
                <a:latin typeface="Arial" pitchFamily="34"/>
                <a:cs typeface="Arial" pitchFamily="34"/>
              </a:rPr>
              <a:t> – 2 st.</a:t>
            </a:r>
            <a:r>
              <a:rPr lang="lv-LV" sz="2600" b="1" dirty="0">
                <a:latin typeface="Arial" pitchFamily="34"/>
                <a:cs typeface="Arial" pitchFamily="34"/>
              </a:rPr>
              <a:t>			Datorikas pamati (integrēti māc. 											stundu laikā)</a:t>
            </a:r>
          </a:p>
          <a:p>
            <a:pPr marL="0" lvl="0" indent="0">
              <a:lnSpc>
                <a:spcPct val="60000"/>
              </a:lnSpc>
              <a:buNone/>
            </a:pPr>
            <a:r>
              <a:rPr lang="lv-LV" sz="2600" i="1" dirty="0">
                <a:latin typeface="Arial" pitchFamily="34"/>
                <a:cs typeface="Arial" pitchFamily="34"/>
              </a:rPr>
              <a:t> 	</a:t>
            </a:r>
            <a:r>
              <a:rPr lang="lv-LV" sz="2600" b="1" dirty="0">
                <a:latin typeface="Arial" pitchFamily="34"/>
                <a:cs typeface="Arial" pitchFamily="34"/>
              </a:rPr>
              <a:t>		            					Klases stunda – 1 st.</a:t>
            </a:r>
          </a:p>
          <a:p>
            <a:pPr marL="0" lvl="0" indent="0">
              <a:lnSpc>
                <a:spcPct val="60000"/>
              </a:lnSpc>
              <a:buNone/>
            </a:pPr>
            <a:endParaRPr lang="lv-LV" sz="2600" b="1" dirty="0"/>
          </a:p>
        </p:txBody>
      </p:sp>
    </p:spTree>
    <p:extLst>
      <p:ext uri="{BB962C8B-B14F-4D97-AF65-F5344CB8AC3E}">
        <p14:creationId xmlns:p14="http://schemas.microsoft.com/office/powerpoint/2010/main" val="23514710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6484</TotalTime>
  <Words>1375</Words>
  <Application>Microsoft Office PowerPoint</Application>
  <PresentationFormat>Widescreen</PresentationFormat>
  <Paragraphs>162</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Abadi</vt:lpstr>
      <vt:lpstr>Arial</vt:lpstr>
      <vt:lpstr>Calibri</vt:lpstr>
      <vt:lpstr>Times New Roman</vt:lpstr>
      <vt:lpstr>Trebuchet MS</vt:lpstr>
      <vt:lpstr>Wingdings</vt:lpstr>
      <vt:lpstr>Wingdings 3</vt:lpstr>
      <vt:lpstr>Facet</vt:lpstr>
      <vt:lpstr>Informācija 2023./2024. mācību gada 1. klašu skolēnu vecākiem </vt:lpstr>
      <vt:lpstr>Reģistrācija 1. klasei</vt:lpstr>
      <vt:lpstr>Klašu komplektācija un klašu audzinātāji</vt:lpstr>
      <vt:lpstr>Rīgas 31. vidusskola īsteno:</vt:lpstr>
      <vt:lpstr>Mācību stundu laiki</vt:lpstr>
      <vt:lpstr>Pagarinātās dienas grupa</vt:lpstr>
      <vt:lpstr>Interešu izglītības programmas  1. klašu skolēniem</vt:lpstr>
      <vt:lpstr>Atbalsta personāls</vt:lpstr>
      <vt:lpstr>1. klases skolēna mācību slodze nedēļā</vt:lpstr>
      <vt:lpstr>Kas jāprot pirmklasniekam, uzsākot skolas gaitas?</vt:lpstr>
      <vt:lpstr>Kas jāprot pirmklasniekam, uzsākot skolas gaitas?  Skola 2030 ekspertu skaidrojums par vispārējās programmas vadlīnijām un prasībām, kas bērnam būtu jāmāk, uzsākot skolas gaitas </vt:lpstr>
      <vt:lpstr>Topošajam pirmklasniekam jāzina:</vt:lpstr>
      <vt:lpstr>Mācību līdzekļi</vt:lpstr>
      <vt:lpstr>Individuālie mācību līdzekļi</vt:lpstr>
      <vt:lpstr>Individuālie mācību līdzekļi</vt:lpstr>
      <vt:lpstr>Mūsdienu izglītības procesā būtu nepieciešams</vt:lpstr>
      <vt:lpstr>E-žurnāls Mykoob.lv</vt:lpstr>
      <vt:lpstr>Mācību platformas</vt:lpstr>
      <vt:lpstr>Skolēna apģērbs</vt:lpstr>
      <vt:lpstr>Skolēna apģērbs</vt:lpstr>
      <vt:lpstr>Kā gatavoties skolai</vt:lpstr>
      <vt:lpstr>Ieteikumi vecākiem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Informācija topošo 2022./2023. mācību gada 1. klašu vecākiem</dc:title>
  <dc:creator>Baiba Jankovska</dc:creator>
  <cp:lastModifiedBy>Baiba Jankovska</cp:lastModifiedBy>
  <cp:revision>40</cp:revision>
  <dcterms:created xsi:type="dcterms:W3CDTF">2022-04-06T06:10:51Z</dcterms:created>
  <dcterms:modified xsi:type="dcterms:W3CDTF">2023-06-08T13:21:25Z</dcterms:modified>
</cp:coreProperties>
</file>